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6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9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0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5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5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4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1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6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1F38-E37E-1244-9E7B-A15B291E679D}" type="datetimeFigureOut">
              <a:rPr lang="en-US" smtClean="0"/>
              <a:t>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F372-801B-E34B-9B5C-891E4C35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7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Union/Strike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Union</a:t>
            </a:r>
          </a:p>
          <a:p>
            <a:r>
              <a:rPr lang="en-US" sz="3200" dirty="0" smtClean="0"/>
              <a:t>When was it founded?</a:t>
            </a:r>
          </a:p>
          <a:p>
            <a:r>
              <a:rPr lang="en-US" sz="3200" dirty="0" smtClean="0"/>
              <a:t>Why was this union founded?</a:t>
            </a:r>
          </a:p>
          <a:p>
            <a:r>
              <a:rPr lang="en-US" sz="3200" dirty="0" smtClean="0"/>
              <a:t>Qualification for membership (Skilled/Unskilled)</a:t>
            </a:r>
          </a:p>
          <a:p>
            <a:r>
              <a:rPr lang="en-US" sz="3200" dirty="0" smtClean="0"/>
              <a:t>Successes/accomplishments?</a:t>
            </a:r>
            <a:endParaRPr lang="en-US" sz="3200" dirty="0" smtClean="0"/>
          </a:p>
          <a:p>
            <a:r>
              <a:rPr lang="en-US" sz="3200" dirty="0" smtClean="0"/>
              <a:t>Failures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Labor Goals and Tactics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65455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Strike</a:t>
            </a:r>
          </a:p>
          <a:p>
            <a:r>
              <a:rPr lang="en-US" sz="3200" b="1" dirty="0" smtClean="0"/>
              <a:t>Event/Year</a:t>
            </a:r>
          </a:p>
          <a:p>
            <a:r>
              <a:rPr lang="en-US" sz="3200" b="1" dirty="0" smtClean="0"/>
              <a:t>Key People</a:t>
            </a:r>
            <a:endParaRPr lang="en-US" sz="3200" b="1" dirty="0" smtClean="0"/>
          </a:p>
          <a:p>
            <a:r>
              <a:rPr lang="en-US" sz="3400" dirty="0" smtClean="0"/>
              <a:t>What events led to the </a:t>
            </a:r>
            <a:r>
              <a:rPr lang="en-US" sz="3400" dirty="0" smtClean="0"/>
              <a:t>strike (causes)?</a:t>
            </a:r>
            <a:endParaRPr lang="en-US" sz="3400" dirty="0" smtClean="0"/>
          </a:p>
          <a:p>
            <a:r>
              <a:rPr lang="en-US" sz="3400" dirty="0" smtClean="0"/>
              <a:t>What were the working conditions like?</a:t>
            </a:r>
          </a:p>
          <a:p>
            <a:r>
              <a:rPr lang="en-US" sz="3400" dirty="0" smtClean="0"/>
              <a:t>What were the complaints of the workers?</a:t>
            </a:r>
          </a:p>
          <a:p>
            <a:r>
              <a:rPr lang="en-US" sz="3400" dirty="0" smtClean="0"/>
              <a:t>What did the workers demand?</a:t>
            </a:r>
          </a:p>
          <a:p>
            <a:r>
              <a:rPr lang="en-US" sz="3400" dirty="0" smtClean="0"/>
              <a:t>What </a:t>
            </a:r>
            <a:r>
              <a:rPr lang="en-US" sz="3400" dirty="0" smtClean="0"/>
              <a:t>did the </a:t>
            </a:r>
            <a:r>
              <a:rPr lang="en-US" sz="3400" dirty="0" smtClean="0"/>
              <a:t>bourgeoisie(management) offer</a:t>
            </a:r>
            <a:r>
              <a:rPr lang="en-US" sz="3400" dirty="0" smtClean="0"/>
              <a:t>?</a:t>
            </a:r>
          </a:p>
          <a:p>
            <a:r>
              <a:rPr lang="en-US" sz="3400" dirty="0" smtClean="0"/>
              <a:t>What was the </a:t>
            </a:r>
            <a:r>
              <a:rPr lang="en-US" sz="3400" dirty="0" smtClean="0"/>
              <a:t>outcome</a:t>
            </a:r>
            <a:r>
              <a:rPr lang="en-US" sz="3400" dirty="0" smtClean="0"/>
              <a:t> </a:t>
            </a:r>
            <a:r>
              <a:rPr lang="en-US" sz="3400" dirty="0" smtClean="0"/>
              <a:t>of the strike</a:t>
            </a:r>
            <a:r>
              <a:rPr lang="en-US" sz="3400" dirty="0" smtClean="0"/>
              <a:t>?</a:t>
            </a:r>
          </a:p>
          <a:p>
            <a:r>
              <a:rPr lang="en-US" sz="3400" dirty="0" smtClean="0"/>
              <a:t>What was the significance?</a:t>
            </a:r>
            <a:endParaRPr lang="en-US" sz="3400" dirty="0" smtClean="0"/>
          </a:p>
          <a:p>
            <a:r>
              <a:rPr lang="en-US" sz="3400" dirty="0" smtClean="0"/>
              <a:t>How did the government respond?</a:t>
            </a:r>
            <a:r>
              <a:rPr lang="en-US" sz="3400" dirty="0" smtClean="0"/>
              <a:t>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6138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 National Labor Union</a:t>
            </a:r>
          </a:p>
          <a:p>
            <a:r>
              <a:rPr lang="en-US" dirty="0" smtClean="0"/>
              <a:t>2. Knights of Labor</a:t>
            </a:r>
          </a:p>
          <a:p>
            <a:r>
              <a:rPr lang="en-US" dirty="0" smtClean="0"/>
              <a:t>3. American Federation of Labor (AFL)</a:t>
            </a:r>
          </a:p>
          <a:p>
            <a:r>
              <a:rPr lang="en-US" dirty="0" smtClean="0"/>
              <a:t>4. Industrial Workers of the World (IWW, Wobblies)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Strikes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 Great Railroad Strike</a:t>
            </a:r>
          </a:p>
          <a:p>
            <a:r>
              <a:rPr lang="en-US" dirty="0" smtClean="0"/>
              <a:t>2. Haymarket Affair</a:t>
            </a:r>
          </a:p>
          <a:p>
            <a:r>
              <a:rPr lang="en-US" dirty="0" smtClean="0"/>
              <a:t>3. Homestead Strike</a:t>
            </a:r>
          </a:p>
          <a:p>
            <a:r>
              <a:rPr lang="en-US" dirty="0" smtClean="0"/>
              <a:t>4. Pullman Strike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3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149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Union/Strike Project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Union/Strike Project</dc:title>
  <dc:creator>Ramirez, Marcia P.</dc:creator>
  <cp:lastModifiedBy>Ramirez, Marcia P.</cp:lastModifiedBy>
  <cp:revision>4</cp:revision>
  <dcterms:created xsi:type="dcterms:W3CDTF">2014-01-30T16:37:15Z</dcterms:created>
  <dcterms:modified xsi:type="dcterms:W3CDTF">2015-02-02T18:28:42Z</dcterms:modified>
</cp:coreProperties>
</file>