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081D-E02A-4CC7-88D8-9D04F95C4DD3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ED27-EE9C-4CA1-A696-262C4E0C7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081D-E02A-4CC7-88D8-9D04F95C4DD3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ED27-EE9C-4CA1-A696-262C4E0C7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081D-E02A-4CC7-88D8-9D04F95C4DD3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ED27-EE9C-4CA1-A696-262C4E0C7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081D-E02A-4CC7-88D8-9D04F95C4DD3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ED27-EE9C-4CA1-A696-262C4E0C7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081D-E02A-4CC7-88D8-9D04F95C4DD3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ED27-EE9C-4CA1-A696-262C4E0C7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081D-E02A-4CC7-88D8-9D04F95C4DD3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ED27-EE9C-4CA1-A696-262C4E0C7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081D-E02A-4CC7-88D8-9D04F95C4DD3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ED27-EE9C-4CA1-A696-262C4E0C7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081D-E02A-4CC7-88D8-9D04F95C4DD3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ED27-EE9C-4CA1-A696-262C4E0C7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081D-E02A-4CC7-88D8-9D04F95C4DD3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ED27-EE9C-4CA1-A696-262C4E0C7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081D-E02A-4CC7-88D8-9D04F95C4DD3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ED27-EE9C-4CA1-A696-262C4E0C7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081D-E02A-4CC7-88D8-9D04F95C4DD3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ED27-EE9C-4CA1-A696-262C4E0C7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081D-E02A-4CC7-88D8-9D04F95C4DD3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0ED27-EE9C-4CA1-A696-262C4E0C7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rds.yahoo.com/_ylt=A9ibyiC0WWtFyjoA0yijzbkF;_ylu=X3oDMTA4NDgyNWN0BHNlYwNwcm9m/SIG=12gqmfnh8/EXP=1164749620/**http%3a/www.antievolution.org/topics/law/scopes/scopes05m.gif" TargetMode="External"/><Relationship Id="rId4" Type="http://schemas.openxmlformats.org/officeDocument/2006/relationships/image" Target="../media/image2.png"/><Relationship Id="rId5" Type="http://schemas.openxmlformats.org/officeDocument/2006/relationships/image" Target="http://rds.yahoo.com/_ylt=A9iby6KMWWtF2PkAfe6jzbkF;_ylu=X3oDMTA4NDgyNWN0BHNlYwNwcm9m/SIG=12gj7jjrd/EXP=1164749580/**http%3a/www.antievolution.org/topics/law/scopes/scopes07m.gif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b/Francis_Scott_Fitzgerald_1937_June_4_(1)_(photo_by_Carl_van_Vechten).jpg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ds.yahoo.com/_ylt=A9ibyiC0WWtFyjoA0yijzbkF;_ylu=X3oDMTA4NDgyNWN0BHNlYwNwcm9m/SIG=12gqmfnh8/EXP=1164749620/**http%3a/www.antievolution.org/topics/law/scopes/scopes05m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flipH="1">
            <a:off x="5600918" y="1895475"/>
            <a:ext cx="3538319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ttp://rds.yahoo.com/_ylt=A9iby6KMWWtF2PkAfe6jzbkF;_ylu=X3oDMTA4NDgyNWN0BHNlYwNwcm9m/SIG=12gj7jjrd/EXP=1164749580/**http%3a/www.antievolution.org/topics/law/scopes/scopes07m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1676400"/>
            <a:ext cx="3095625" cy="468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0"/>
            <a:ext cx="2743200" cy="1714501"/>
          </a:xfrm>
          <a:prstGeom prst="cloudCallout">
            <a:avLst>
              <a:gd name="adj1" fmla="val -11111"/>
              <a:gd name="adj2" fmla="val 67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514600" y="2286000"/>
            <a:ext cx="2743200" cy="2286000"/>
          </a:xfrm>
          <a:prstGeom prst="cloudCallout">
            <a:avLst>
              <a:gd name="adj1" fmla="val -62478"/>
              <a:gd name="adj2" fmla="val -4292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590800" y="4686300"/>
            <a:ext cx="2514600" cy="2171700"/>
          </a:xfrm>
          <a:prstGeom prst="cloudCallout">
            <a:avLst>
              <a:gd name="adj1" fmla="val -46694"/>
              <a:gd name="adj2" fmla="val -6867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172200" y="0"/>
            <a:ext cx="2971800" cy="1714501"/>
          </a:xfrm>
          <a:prstGeom prst="cloudCallout">
            <a:avLst>
              <a:gd name="adj1" fmla="val -15065"/>
              <a:gd name="adj2" fmla="val 9711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657600" y="571500"/>
            <a:ext cx="2590800" cy="1943100"/>
          </a:xfrm>
          <a:prstGeom prst="cloudCallout">
            <a:avLst>
              <a:gd name="adj1" fmla="val 71126"/>
              <a:gd name="adj2" fmla="val 37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4267200" y="4267200"/>
            <a:ext cx="2514600" cy="2286000"/>
          </a:xfrm>
          <a:prstGeom prst="cloudCallout">
            <a:avLst>
              <a:gd name="adj1" fmla="val 22347"/>
              <a:gd name="adj2" fmla="val -7183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019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chitect" pitchFamily="34" charset="0"/>
              </a:rPr>
              <a:t>Clarence Darrow</a:t>
            </a:r>
            <a:endParaRPr lang="en-US" sz="2800" b="1" dirty="0">
              <a:latin typeface="Architec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6248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chitect" pitchFamily="34" charset="0"/>
              </a:rPr>
              <a:t>William J. Bryan</a:t>
            </a:r>
            <a:endParaRPr lang="en-US" sz="2800" b="1" dirty="0">
              <a:latin typeface="Architec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Architect" pitchFamily="34" charset="0"/>
              </a:rPr>
              <a:t>Scopes Trial</a:t>
            </a:r>
            <a:endParaRPr lang="en-US" sz="4000" b="1" u="sng" dirty="0"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2" descr="Sunday008"/>
          <p:cNvPicPr>
            <a:picLocks noChangeAspect="1" noChangeArrowheads="1"/>
          </p:cNvPicPr>
          <p:nvPr/>
        </p:nvPicPr>
        <p:blipFill>
          <a:blip r:embed="rId2" cstate="print"/>
          <a:srcRect t="22212" r="17673" b="4576"/>
          <a:stretch>
            <a:fillRect/>
          </a:stretch>
        </p:blipFill>
        <p:spPr bwMode="auto">
          <a:xfrm>
            <a:off x="6241256" y="1905000"/>
            <a:ext cx="290274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Flapper"/>
          <p:cNvPicPr>
            <a:picLocks noChangeAspect="1" noChangeArrowheads="1"/>
          </p:cNvPicPr>
          <p:nvPr/>
        </p:nvPicPr>
        <p:blipFill>
          <a:blip r:embed="rId3" cstate="print"/>
          <a:srcRect l="9116"/>
          <a:stretch>
            <a:fillRect/>
          </a:stretch>
        </p:blipFill>
        <p:spPr bwMode="auto">
          <a:xfrm>
            <a:off x="0" y="1676400"/>
            <a:ext cx="304334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0"/>
            <a:ext cx="2743200" cy="1714501"/>
          </a:xfrm>
          <a:prstGeom prst="cloudCallout">
            <a:avLst>
              <a:gd name="adj1" fmla="val -14188"/>
              <a:gd name="adj2" fmla="val 9064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514600" y="2286000"/>
            <a:ext cx="2743200" cy="2286000"/>
          </a:xfrm>
          <a:prstGeom prst="cloudCallout">
            <a:avLst>
              <a:gd name="adj1" fmla="val -62478"/>
              <a:gd name="adj2" fmla="val -4292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590800" y="4686300"/>
            <a:ext cx="2514600" cy="2171700"/>
          </a:xfrm>
          <a:prstGeom prst="cloudCallout">
            <a:avLst>
              <a:gd name="adj1" fmla="val -46694"/>
              <a:gd name="adj2" fmla="val -6867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172200" y="0"/>
            <a:ext cx="2971800" cy="1714501"/>
          </a:xfrm>
          <a:prstGeom prst="cloudCallout">
            <a:avLst>
              <a:gd name="adj1" fmla="val -6544"/>
              <a:gd name="adj2" fmla="val 8070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657600" y="571500"/>
            <a:ext cx="2590800" cy="1943100"/>
          </a:xfrm>
          <a:prstGeom prst="cloudCallout">
            <a:avLst>
              <a:gd name="adj1" fmla="val 71126"/>
              <a:gd name="adj2" fmla="val 37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4267200" y="4038600"/>
            <a:ext cx="2514600" cy="2286000"/>
          </a:xfrm>
          <a:prstGeom prst="cloudCallout">
            <a:avLst>
              <a:gd name="adj1" fmla="val 59270"/>
              <a:gd name="adj2" fmla="val -8414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48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chitect" pitchFamily="34" charset="0"/>
              </a:rPr>
              <a:t>Flappers</a:t>
            </a:r>
            <a:endParaRPr lang="en-US" sz="2800" b="1" dirty="0">
              <a:latin typeface="Architec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5943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chitect" pitchFamily="34" charset="0"/>
              </a:rPr>
              <a:t>Fundamentalist Preachers</a:t>
            </a:r>
            <a:endParaRPr lang="en-US" sz="2800" b="1" dirty="0">
              <a:latin typeface="Architec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Architect" pitchFamily="34" charset="0"/>
              </a:rPr>
              <a:t>Modern vs. Traditional</a:t>
            </a:r>
            <a:endParaRPr lang="en-US" sz="4000" b="1" u="sng" dirty="0"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Eliot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6850"/>
            <a:ext cx="297370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hoto-4-1-3"/>
          <p:cNvPicPr>
            <a:picLocks noChangeAspect="1" noChangeArrowheads="1"/>
          </p:cNvPicPr>
          <p:nvPr/>
        </p:nvPicPr>
        <p:blipFill>
          <a:blip r:embed="rId3" cstate="print"/>
          <a:srcRect b="51175"/>
          <a:stretch>
            <a:fillRect/>
          </a:stretch>
        </p:blipFill>
        <p:spPr>
          <a:xfrm>
            <a:off x="5636998" y="1524000"/>
            <a:ext cx="3507002" cy="4343400"/>
          </a:xfrm>
          <a:prstGeom prst="rect">
            <a:avLst/>
          </a:prstGeom>
          <a:noFill/>
        </p:spPr>
      </p:pic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0"/>
            <a:ext cx="2743200" cy="1714501"/>
          </a:xfrm>
          <a:prstGeom prst="cloudCallout">
            <a:avLst>
              <a:gd name="adj1" fmla="val -14188"/>
              <a:gd name="adj2" fmla="val 9064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514600" y="2286000"/>
            <a:ext cx="2743200" cy="2286000"/>
          </a:xfrm>
          <a:prstGeom prst="cloudCallout">
            <a:avLst>
              <a:gd name="adj1" fmla="val -62478"/>
              <a:gd name="adj2" fmla="val -4292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590800" y="4686300"/>
            <a:ext cx="2514600" cy="2171700"/>
          </a:xfrm>
          <a:prstGeom prst="cloudCallout">
            <a:avLst>
              <a:gd name="adj1" fmla="val -46694"/>
              <a:gd name="adj2" fmla="val -6867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172200" y="0"/>
            <a:ext cx="2971800" cy="1714501"/>
          </a:xfrm>
          <a:prstGeom prst="cloudCallout">
            <a:avLst>
              <a:gd name="adj1" fmla="val -15065"/>
              <a:gd name="adj2" fmla="val 9711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657600" y="571500"/>
            <a:ext cx="2590800" cy="1943100"/>
          </a:xfrm>
          <a:prstGeom prst="cloudCallout">
            <a:avLst>
              <a:gd name="adj1" fmla="val 71126"/>
              <a:gd name="adj2" fmla="val 37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4267200" y="4267200"/>
            <a:ext cx="2514600" cy="2286000"/>
          </a:xfrm>
          <a:prstGeom prst="cloudCallout">
            <a:avLst>
              <a:gd name="adj1" fmla="val 22347"/>
              <a:gd name="adj2" fmla="val -7183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6544" y="6096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chitect" pitchFamily="34" charset="0"/>
              </a:rPr>
              <a:t>Eliot Ness</a:t>
            </a:r>
            <a:endParaRPr lang="en-US" sz="2800" b="1" dirty="0">
              <a:latin typeface="Architec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6248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chitect" pitchFamily="34" charset="0"/>
              </a:rPr>
              <a:t>Al Capone</a:t>
            </a:r>
            <a:endParaRPr lang="en-US" sz="2800" b="1" dirty="0">
              <a:latin typeface="Architec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Architect" pitchFamily="34" charset="0"/>
              </a:rPr>
              <a:t>Prohibition</a:t>
            </a:r>
            <a:endParaRPr lang="en-US" sz="4000" b="1" u="sng" dirty="0"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nbsoft.com/images/usflag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32400" y="2311400"/>
            <a:ext cx="4470400" cy="3352800"/>
          </a:xfrm>
          <a:prstGeom prst="rect">
            <a:avLst/>
          </a:prstGeom>
          <a:noFill/>
        </p:spPr>
      </p:pic>
      <p:pic>
        <p:nvPicPr>
          <p:cNvPr id="10" name="Picture 4" descr="Image:Francis Scott Fitzgerald 1937 June 4 (1) (photo by Carl van Vechten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4371" t="13158" r="13773" b="17434"/>
          <a:stretch>
            <a:fillRect/>
          </a:stretch>
        </p:blipFill>
        <p:spPr>
          <a:xfrm>
            <a:off x="0" y="1752600"/>
            <a:ext cx="3352800" cy="4419601"/>
          </a:xfrm>
          <a:prstGeom prst="rect">
            <a:avLst/>
          </a:prstGeom>
        </p:spPr>
      </p:pic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0"/>
            <a:ext cx="2743200" cy="1714501"/>
          </a:xfrm>
          <a:prstGeom prst="cloudCallout">
            <a:avLst>
              <a:gd name="adj1" fmla="val -14188"/>
              <a:gd name="adj2" fmla="val 9064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514600" y="2286000"/>
            <a:ext cx="2743200" cy="2286000"/>
          </a:xfrm>
          <a:prstGeom prst="cloudCallout">
            <a:avLst>
              <a:gd name="adj1" fmla="val -62478"/>
              <a:gd name="adj2" fmla="val -4292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590800" y="4381500"/>
            <a:ext cx="2514600" cy="2171700"/>
          </a:xfrm>
          <a:prstGeom prst="cloudCallout">
            <a:avLst>
              <a:gd name="adj1" fmla="val -54526"/>
              <a:gd name="adj2" fmla="val -6413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172200" y="0"/>
            <a:ext cx="2971800" cy="1714501"/>
          </a:xfrm>
          <a:prstGeom prst="cloudCallout">
            <a:avLst>
              <a:gd name="adj1" fmla="val -15065"/>
              <a:gd name="adj2" fmla="val 9711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657600" y="571500"/>
            <a:ext cx="2590800" cy="1943100"/>
          </a:xfrm>
          <a:prstGeom prst="cloudCallout">
            <a:avLst>
              <a:gd name="adj1" fmla="val 71126"/>
              <a:gd name="adj2" fmla="val 37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4267200" y="4267200"/>
            <a:ext cx="2514600" cy="2286000"/>
          </a:xfrm>
          <a:prstGeom prst="cloudCallout">
            <a:avLst>
              <a:gd name="adj1" fmla="val 22347"/>
              <a:gd name="adj2" fmla="val -7183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3531" y="6019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chitect" pitchFamily="34" charset="0"/>
              </a:rPr>
              <a:t>Lost Generation Writers</a:t>
            </a:r>
            <a:endParaRPr lang="en-US" sz="2800" b="1" dirty="0">
              <a:latin typeface="Architec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6248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chitect" pitchFamily="34" charset="0"/>
              </a:rPr>
              <a:t>Upper- and Middle-Class America</a:t>
            </a:r>
            <a:endParaRPr lang="en-US" sz="2000" b="1" dirty="0">
              <a:latin typeface="Architec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Architect" pitchFamily="34" charset="0"/>
              </a:rPr>
              <a:t>Literature &amp; Culture</a:t>
            </a:r>
            <a:endParaRPr lang="en-US" sz="4000" b="1" u="sng" dirty="0"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marcusgarve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066801"/>
            <a:ext cx="3733800" cy="5110262"/>
          </a:xfrm>
          <a:prstGeom prst="rect">
            <a:avLst/>
          </a:prstGeom>
          <a:noFill/>
        </p:spPr>
      </p:pic>
      <p:pic>
        <p:nvPicPr>
          <p:cNvPr id="9" name="Picture 10" descr="WEB_Du_Bois"/>
          <p:cNvPicPr>
            <a:picLocks noChangeAspect="1" noChangeArrowheads="1"/>
          </p:cNvPicPr>
          <p:nvPr/>
        </p:nvPicPr>
        <p:blipFill>
          <a:blip r:embed="rId3" cstate="print"/>
          <a:srcRect l="13153"/>
          <a:stretch>
            <a:fillRect/>
          </a:stretch>
        </p:blipFill>
        <p:spPr bwMode="auto">
          <a:xfrm>
            <a:off x="0" y="1143000"/>
            <a:ext cx="2993851" cy="4953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0"/>
            <a:ext cx="2743200" cy="1714501"/>
          </a:xfrm>
          <a:prstGeom prst="cloudCallout">
            <a:avLst>
              <a:gd name="adj1" fmla="val -14188"/>
              <a:gd name="adj2" fmla="val 9064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743200" y="2362200"/>
            <a:ext cx="2743200" cy="2286000"/>
          </a:xfrm>
          <a:prstGeom prst="cloudCallout">
            <a:avLst>
              <a:gd name="adj1" fmla="val -62478"/>
              <a:gd name="adj2" fmla="val -4292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590800" y="4686300"/>
            <a:ext cx="2514600" cy="2171700"/>
          </a:xfrm>
          <a:prstGeom prst="cloudCallout">
            <a:avLst>
              <a:gd name="adj1" fmla="val -46694"/>
              <a:gd name="adj2" fmla="val -6867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172200" y="0"/>
            <a:ext cx="2971800" cy="1714501"/>
          </a:xfrm>
          <a:prstGeom prst="cloudCallout">
            <a:avLst>
              <a:gd name="adj1" fmla="val -15065"/>
              <a:gd name="adj2" fmla="val 9711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657600" y="571500"/>
            <a:ext cx="2590800" cy="1943100"/>
          </a:xfrm>
          <a:prstGeom prst="cloudCallout">
            <a:avLst>
              <a:gd name="adj1" fmla="val 71126"/>
              <a:gd name="adj2" fmla="val 37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4267200" y="4267200"/>
            <a:ext cx="2514600" cy="2286000"/>
          </a:xfrm>
          <a:prstGeom prst="cloudCallout">
            <a:avLst>
              <a:gd name="adj1" fmla="val 22347"/>
              <a:gd name="adj2" fmla="val -7183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48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chitect" pitchFamily="34" charset="0"/>
              </a:rPr>
              <a:t>W.E.B. </a:t>
            </a:r>
            <a:r>
              <a:rPr lang="en-US" sz="2800" b="1" dirty="0" err="1" smtClean="0">
                <a:latin typeface="Architect" pitchFamily="34" charset="0"/>
              </a:rPr>
              <a:t>DuBois</a:t>
            </a:r>
            <a:endParaRPr lang="en-US" sz="2800" b="1" dirty="0">
              <a:latin typeface="Architec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6248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chitect" pitchFamily="34" charset="0"/>
              </a:rPr>
              <a:t>Marcus Garvey</a:t>
            </a:r>
            <a:endParaRPr lang="en-US" sz="2800" b="1" dirty="0">
              <a:latin typeface="Architec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Architect" pitchFamily="34" charset="0"/>
              </a:rPr>
              <a:t>African Americans</a:t>
            </a:r>
            <a:endParaRPr lang="en-US" sz="4000" b="1" u="sng" dirty="0"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3"/>
          <p:cNvPicPr>
            <a:picLocks noChangeAspect="1" noChangeArrowheads="1"/>
          </p:cNvPicPr>
          <p:nvPr/>
        </p:nvPicPr>
        <p:blipFill>
          <a:blip r:embed="rId2" cstate="print"/>
          <a:srcRect l="11304" r="1740"/>
          <a:stretch>
            <a:fillRect/>
          </a:stretch>
        </p:blipFill>
        <p:spPr>
          <a:xfrm>
            <a:off x="6325644" y="2057400"/>
            <a:ext cx="2818356" cy="4114800"/>
          </a:xfrm>
          <a:prstGeom prst="rect">
            <a:avLst/>
          </a:prstGeom>
          <a:noFill/>
        </p:spPr>
      </p:pic>
      <p:pic>
        <p:nvPicPr>
          <p:cNvPr id="10" name="Picture 16" descr="charlie_sw_freigestellt"/>
          <p:cNvPicPr>
            <a:picLocks noChangeAspect="1" noChangeArrowheads="1"/>
          </p:cNvPicPr>
          <p:nvPr/>
        </p:nvPicPr>
        <p:blipFill>
          <a:blip r:embed="rId3" cstate="print"/>
          <a:srcRect l="10835" t="2777" r="2032" b="16354"/>
          <a:stretch>
            <a:fillRect/>
          </a:stretch>
        </p:blipFill>
        <p:spPr bwMode="auto">
          <a:xfrm>
            <a:off x="0" y="22098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0"/>
            <a:ext cx="2743200" cy="1714501"/>
          </a:xfrm>
          <a:prstGeom prst="cloudCallout">
            <a:avLst>
              <a:gd name="adj1" fmla="val -14188"/>
              <a:gd name="adj2" fmla="val 9064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743200" y="2362200"/>
            <a:ext cx="2743200" cy="2286000"/>
          </a:xfrm>
          <a:prstGeom prst="cloudCallout">
            <a:avLst>
              <a:gd name="adj1" fmla="val -62478"/>
              <a:gd name="adj2" fmla="val -4292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590800" y="4686300"/>
            <a:ext cx="2514600" cy="2171700"/>
          </a:xfrm>
          <a:prstGeom prst="cloudCallout">
            <a:avLst>
              <a:gd name="adj1" fmla="val -46694"/>
              <a:gd name="adj2" fmla="val -6867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172200" y="0"/>
            <a:ext cx="2971800" cy="1714501"/>
          </a:xfrm>
          <a:prstGeom prst="cloudCallout">
            <a:avLst>
              <a:gd name="adj1" fmla="val -15065"/>
              <a:gd name="adj2" fmla="val 9711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657600" y="571500"/>
            <a:ext cx="2590800" cy="1943100"/>
          </a:xfrm>
          <a:prstGeom prst="cloudCallout">
            <a:avLst>
              <a:gd name="adj1" fmla="val 71126"/>
              <a:gd name="adj2" fmla="val 37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4267200" y="4267200"/>
            <a:ext cx="2514600" cy="2286000"/>
          </a:xfrm>
          <a:prstGeom prst="cloudCallout">
            <a:avLst>
              <a:gd name="adj1" fmla="val 22347"/>
              <a:gd name="adj2" fmla="val -7183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019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chitect" pitchFamily="34" charset="0"/>
              </a:rPr>
              <a:t>Charlie Chaplin</a:t>
            </a:r>
            <a:endParaRPr lang="en-US" sz="2800" b="1" dirty="0">
              <a:latin typeface="Architec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6248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chitect" pitchFamily="34" charset="0"/>
              </a:rPr>
              <a:t>Louis Armstrong</a:t>
            </a:r>
            <a:endParaRPr lang="en-US" sz="2800" b="1" dirty="0">
              <a:latin typeface="Architec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Architect" pitchFamily="34" charset="0"/>
              </a:rPr>
              <a:t>Entertainers</a:t>
            </a:r>
            <a:endParaRPr lang="en-US" sz="4000" b="1" u="sng" dirty="0"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b/b8/FDR_in_1933.jpg/220px-FDR_in_1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3543300" cy="4171430"/>
          </a:xfrm>
          <a:prstGeom prst="rect">
            <a:avLst/>
          </a:prstGeom>
          <a:noFill/>
        </p:spPr>
      </p:pic>
      <p:pic>
        <p:nvPicPr>
          <p:cNvPr id="2" name="Picture 4" descr="http://upload.wikimedia.org/wikipedia/commons/thumb/b/ba/HerbertHoover.jpg/220px-HerbertHo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21206"/>
            <a:ext cx="3352800" cy="4160520"/>
          </a:xfrm>
          <a:prstGeom prst="rect">
            <a:avLst/>
          </a:prstGeom>
          <a:noFill/>
        </p:spPr>
      </p:pic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0"/>
            <a:ext cx="2743200" cy="1714501"/>
          </a:xfrm>
          <a:prstGeom prst="cloudCallout">
            <a:avLst>
              <a:gd name="adj1" fmla="val -14188"/>
              <a:gd name="adj2" fmla="val 9064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743200" y="2362200"/>
            <a:ext cx="2743200" cy="2286000"/>
          </a:xfrm>
          <a:prstGeom prst="cloudCallout">
            <a:avLst>
              <a:gd name="adj1" fmla="val -62478"/>
              <a:gd name="adj2" fmla="val -4292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590800" y="4686300"/>
            <a:ext cx="2514600" cy="2171700"/>
          </a:xfrm>
          <a:prstGeom prst="cloudCallout">
            <a:avLst>
              <a:gd name="adj1" fmla="val -46694"/>
              <a:gd name="adj2" fmla="val -6867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172200" y="0"/>
            <a:ext cx="2971800" cy="1714501"/>
          </a:xfrm>
          <a:prstGeom prst="cloudCallout">
            <a:avLst>
              <a:gd name="adj1" fmla="val -15065"/>
              <a:gd name="adj2" fmla="val 9711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657600" y="571500"/>
            <a:ext cx="2590800" cy="1943100"/>
          </a:xfrm>
          <a:prstGeom prst="cloudCallout">
            <a:avLst>
              <a:gd name="adj1" fmla="val 71126"/>
              <a:gd name="adj2" fmla="val 37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4267200" y="4267200"/>
            <a:ext cx="2514600" cy="2286000"/>
          </a:xfrm>
          <a:prstGeom prst="cloudCallout">
            <a:avLst>
              <a:gd name="adj1" fmla="val 22347"/>
              <a:gd name="adj2" fmla="val -7183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248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chitect" pitchFamily="34" charset="0"/>
              </a:rPr>
              <a:t>FDR</a:t>
            </a:r>
            <a:endParaRPr lang="en-US" sz="2800" b="1" dirty="0">
              <a:latin typeface="Architec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6248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chitect" pitchFamily="34" charset="0"/>
              </a:rPr>
              <a:t>Hoover</a:t>
            </a:r>
            <a:endParaRPr lang="en-US" sz="2800" b="1" dirty="0">
              <a:latin typeface="Architec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Architect" pitchFamily="34" charset="0"/>
              </a:rPr>
              <a:t>Politicians</a:t>
            </a:r>
            <a:endParaRPr lang="en-US" sz="4000" b="1" u="sng" dirty="0"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0"/>
            <a:ext cx="2743200" cy="1714501"/>
          </a:xfrm>
          <a:prstGeom prst="cloudCallout">
            <a:avLst>
              <a:gd name="adj1" fmla="val -14188"/>
              <a:gd name="adj2" fmla="val 9064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657600" y="571500"/>
            <a:ext cx="2590800" cy="1943100"/>
          </a:xfrm>
          <a:prstGeom prst="cloudCallout">
            <a:avLst>
              <a:gd name="adj1" fmla="val 71126"/>
              <a:gd name="adj2" fmla="val 37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248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chitect" pitchFamily="34" charset="0"/>
              </a:rPr>
              <a:t>KKK</a:t>
            </a:r>
            <a:endParaRPr lang="en-US" sz="2800" b="1" dirty="0">
              <a:latin typeface="Architec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6248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chitect" pitchFamily="34" charset="0"/>
              </a:rPr>
              <a:t>EE Immigrant</a:t>
            </a:r>
            <a:endParaRPr lang="en-US" sz="2800" b="1" dirty="0">
              <a:latin typeface="Architec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Architect" pitchFamily="34" charset="0"/>
              </a:rPr>
              <a:t>Immigration/Nativism</a:t>
            </a:r>
            <a:endParaRPr lang="en-US" sz="2800" b="1" u="sng" dirty="0">
              <a:latin typeface="Architec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" y="2514600"/>
            <a:ext cx="3289300" cy="3733800"/>
          </a:xfrm>
          <a:prstGeom prst="rect">
            <a:avLst/>
          </a:prstGeom>
        </p:spPr>
      </p:pic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2438400" y="2362200"/>
            <a:ext cx="2743200" cy="2286000"/>
          </a:xfrm>
          <a:prstGeom prst="cloudCallout">
            <a:avLst>
              <a:gd name="adj1" fmla="val -62478"/>
              <a:gd name="adj2" fmla="val -4292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0" y="2514600"/>
            <a:ext cx="2349500" cy="3454400"/>
          </a:xfrm>
          <a:prstGeom prst="rect">
            <a:avLst/>
          </a:prstGeom>
        </p:spPr>
      </p:pic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953000" y="3733800"/>
            <a:ext cx="2514600" cy="2286000"/>
          </a:xfrm>
          <a:prstGeom prst="cloudCallout">
            <a:avLst>
              <a:gd name="adj1" fmla="val 22347"/>
              <a:gd name="adj2" fmla="val -7183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6324600" y="228600"/>
            <a:ext cx="2971800" cy="1714501"/>
          </a:xfrm>
          <a:prstGeom prst="cloudCallout">
            <a:avLst>
              <a:gd name="adj1" fmla="val -15065"/>
              <a:gd name="adj2" fmla="val 9711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514600" y="4686300"/>
            <a:ext cx="2514600" cy="2171700"/>
          </a:xfrm>
          <a:prstGeom prst="cloudCallout">
            <a:avLst>
              <a:gd name="adj1" fmla="val -46694"/>
              <a:gd name="adj2" fmla="val -6867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5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0"/>
            <a:ext cx="2743200" cy="1714501"/>
          </a:xfrm>
          <a:prstGeom prst="cloudCallout">
            <a:avLst>
              <a:gd name="adj1" fmla="val -14188"/>
              <a:gd name="adj2" fmla="val 9064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657600" y="571500"/>
            <a:ext cx="2590800" cy="1943100"/>
          </a:xfrm>
          <a:prstGeom prst="cloudCallout">
            <a:avLst>
              <a:gd name="adj1" fmla="val 71126"/>
              <a:gd name="adj2" fmla="val 37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248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chitect" pitchFamily="34" charset="0"/>
              </a:rPr>
              <a:t>Sa</a:t>
            </a:r>
            <a:r>
              <a:rPr lang="en-US" sz="2400" b="1" dirty="0" smtClean="0">
                <a:latin typeface="Architect" pitchFamily="34" charset="0"/>
              </a:rPr>
              <a:t>cco &amp; Vanzetti</a:t>
            </a:r>
            <a:endParaRPr lang="en-US" sz="2400" b="1" dirty="0">
              <a:latin typeface="Architec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6248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chitect" pitchFamily="34" charset="0"/>
              </a:rPr>
              <a:t>A. Mitchell Palmer</a:t>
            </a:r>
            <a:endParaRPr lang="en-US" sz="2400" b="1" dirty="0">
              <a:latin typeface="Architec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Architect" pitchFamily="34" charset="0"/>
              </a:rPr>
              <a:t>Red Scare</a:t>
            </a:r>
            <a:endParaRPr lang="en-US" sz="4000" b="1" u="sng" dirty="0">
              <a:latin typeface="Architect" pitchFamily="34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514600" y="4686300"/>
            <a:ext cx="2514600" cy="2171700"/>
          </a:xfrm>
          <a:prstGeom prst="cloudCallout">
            <a:avLst>
              <a:gd name="adj1" fmla="val -46694"/>
              <a:gd name="adj2" fmla="val -6867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2133600" cy="4343400"/>
          </a:xfrm>
          <a:prstGeom prst="rect">
            <a:avLst/>
          </a:prstGeom>
        </p:spPr>
      </p:pic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2209800" y="2286000"/>
            <a:ext cx="2743200" cy="2286000"/>
          </a:xfrm>
          <a:prstGeom prst="cloudCallout">
            <a:avLst>
              <a:gd name="adj1" fmla="val -62478"/>
              <a:gd name="adj2" fmla="val -4292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302" y="2438400"/>
            <a:ext cx="2175697" cy="3657600"/>
          </a:xfrm>
          <a:prstGeom prst="rect">
            <a:avLst/>
          </a:prstGeom>
        </p:spPr>
      </p:pic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6324600" y="228600"/>
            <a:ext cx="2971800" cy="1714501"/>
          </a:xfrm>
          <a:prstGeom prst="cloudCallout">
            <a:avLst>
              <a:gd name="adj1" fmla="val -15065"/>
              <a:gd name="adj2" fmla="val 9711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5105400" y="3581400"/>
            <a:ext cx="2514600" cy="2286000"/>
          </a:xfrm>
          <a:prstGeom prst="cloudCallout">
            <a:avLst>
              <a:gd name="adj1" fmla="val 22347"/>
              <a:gd name="adj2" fmla="val -7183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5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5002</TotalTime>
  <Words>63</Words>
  <Application>Microsoft Macintosh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Hertford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jjohnson</dc:creator>
  <cp:lastModifiedBy>Ramirez, Marcia P.</cp:lastModifiedBy>
  <cp:revision>26</cp:revision>
  <dcterms:created xsi:type="dcterms:W3CDTF">2010-04-14T14:41:02Z</dcterms:created>
  <dcterms:modified xsi:type="dcterms:W3CDTF">2016-03-14T03:32:06Z</dcterms:modified>
</cp:coreProperties>
</file>