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261" r:id="rId3"/>
    <p:sldId id="257" r:id="rId4"/>
    <p:sldId id="258" r:id="rId5"/>
    <p:sldId id="262" r:id="rId6"/>
    <p:sldId id="275" r:id="rId7"/>
    <p:sldId id="259" r:id="rId8"/>
    <p:sldId id="265" r:id="rId9"/>
    <p:sldId id="278" r:id="rId10"/>
    <p:sldId id="260" r:id="rId11"/>
    <p:sldId id="272" r:id="rId12"/>
    <p:sldId id="289" r:id="rId13"/>
    <p:sldId id="273" r:id="rId14"/>
    <p:sldId id="291" r:id="rId15"/>
    <p:sldId id="350" r:id="rId16"/>
    <p:sldId id="274" r:id="rId17"/>
    <p:sldId id="263" r:id="rId18"/>
    <p:sldId id="266" r:id="rId19"/>
    <p:sldId id="267" r:id="rId20"/>
    <p:sldId id="292" r:id="rId21"/>
    <p:sldId id="264" r:id="rId22"/>
    <p:sldId id="283" r:id="rId23"/>
    <p:sldId id="356" r:id="rId24"/>
    <p:sldId id="268" r:id="rId25"/>
    <p:sldId id="293" r:id="rId26"/>
    <p:sldId id="323" r:id="rId27"/>
    <p:sldId id="330" r:id="rId28"/>
    <p:sldId id="324" r:id="rId29"/>
    <p:sldId id="294" r:id="rId30"/>
    <p:sldId id="329" r:id="rId31"/>
    <p:sldId id="331" r:id="rId32"/>
    <p:sldId id="347" r:id="rId33"/>
    <p:sldId id="325" r:id="rId34"/>
    <p:sldId id="354" r:id="rId35"/>
    <p:sldId id="295" r:id="rId36"/>
    <p:sldId id="316" r:id="rId37"/>
    <p:sldId id="300" r:id="rId38"/>
    <p:sldId id="277" r:id="rId39"/>
    <p:sldId id="271" r:id="rId40"/>
    <p:sldId id="281" r:id="rId41"/>
    <p:sldId id="282" r:id="rId42"/>
    <p:sldId id="301" r:id="rId43"/>
    <p:sldId id="303" r:id="rId44"/>
    <p:sldId id="270" r:id="rId45"/>
    <p:sldId id="286" r:id="rId46"/>
    <p:sldId id="287" r:id="rId47"/>
    <p:sldId id="288" r:id="rId48"/>
    <p:sldId id="335" r:id="rId49"/>
    <p:sldId id="337" r:id="rId50"/>
    <p:sldId id="338" r:id="rId51"/>
    <p:sldId id="298" r:id="rId52"/>
    <p:sldId id="299" r:id="rId53"/>
    <p:sldId id="326" r:id="rId54"/>
    <p:sldId id="315" r:id="rId55"/>
    <p:sldId id="351" r:id="rId56"/>
    <p:sldId id="339" r:id="rId57"/>
    <p:sldId id="340" r:id="rId58"/>
    <p:sldId id="341" r:id="rId59"/>
    <p:sldId id="342" r:id="rId60"/>
    <p:sldId id="296" r:id="rId61"/>
    <p:sldId id="352" r:id="rId62"/>
    <p:sldId id="304" r:id="rId63"/>
    <p:sldId id="343" r:id="rId64"/>
    <p:sldId id="353" r:id="rId65"/>
    <p:sldId id="332" r:id="rId66"/>
    <p:sldId id="346" r:id="rId67"/>
    <p:sldId id="305" r:id="rId68"/>
    <p:sldId id="355" r:id="rId69"/>
    <p:sldId id="349" r:id="rId70"/>
    <p:sldId id="307" r:id="rId71"/>
    <p:sldId id="308" r:id="rId72"/>
    <p:sldId id="348" r:id="rId73"/>
    <p:sldId id="321" r:id="rId74"/>
    <p:sldId id="360" r:id="rId75"/>
    <p:sldId id="358" r:id="rId76"/>
    <p:sldId id="327" r:id="rId77"/>
    <p:sldId id="322" r:id="rId78"/>
    <p:sldId id="361" r:id="rId79"/>
    <p:sldId id="328" r:id="rId80"/>
    <p:sldId id="311" r:id="rId81"/>
    <p:sldId id="309" r:id="rId82"/>
    <p:sldId id="345" r:id="rId83"/>
    <p:sldId id="312" r:id="rId84"/>
    <p:sldId id="310" r:id="rId85"/>
    <p:sldId id="317" r:id="rId86"/>
    <p:sldId id="314" r:id="rId87"/>
    <p:sldId id="313" r:id="rId88"/>
    <p:sldId id="319" r:id="rId89"/>
    <p:sldId id="320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 autoAdjust="0"/>
    <p:restoredTop sz="94660" autoAdjust="0"/>
  </p:normalViewPr>
  <p:slideViewPr>
    <p:cSldViewPr>
      <p:cViewPr varScale="1">
        <p:scale>
          <a:sx n="66" d="100"/>
          <a:sy n="66" d="100"/>
        </p:scale>
        <p:origin x="-112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95A20-C9CD-44EA-B730-696A417F22A1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D5DFD-3314-467D-9EDA-908D135C0A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DEDC-B8CC-4830-B312-02B07099DCB8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05C2-8849-4186-B796-9C1322187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c/c3/John_F._Kennedy,_White_House_color_photo_portrait.jpg" TargetMode="Externa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2/29/Lbj2.jpg" TargetMode="Externa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4/41/USS_Maddox_(DD-731).jpg" TargetMode="Externa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://en.wikipedia.org/wiki/File:FNL_Flag.svg" TargetMode="External"/><Relationship Id="rId5" Type="http://schemas.openxmlformats.org/officeDocument/2006/relationships/image" Target="../media/image19.png"/><Relationship Id="rId6" Type="http://schemas.openxmlformats.org/officeDocument/2006/relationships/hyperlink" Target="http://en.wikipedia.org/wiki/File:Flag_of_Viet_Nam_Peoples_Army.svg" TargetMode="External"/><Relationship Id="rId7" Type="http://schemas.openxmlformats.org/officeDocument/2006/relationships/image" Target="../media/image20.png"/><Relationship Id="rId8" Type="http://schemas.openxmlformats.org/officeDocument/2006/relationships/image" Target="../media/image21.gif"/><Relationship Id="rId9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7/77/Flag_of_the_South_Vietnamese_Army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1/17/Burning_Viet_Cong_base_camp.jpg" TargetMode="Externa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9/94/Gen_William_C_Westmoreland.jpg" TargetMode="Externa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5/51/Tet-Offensive-Map.jpg" TargetMode="Externa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6/6e/OccupationOfTrat1904.jpg" TargetMode="Externa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3/38/ElectoralCollege1968-Large.png" TargetMode="Externa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1/17/Ho_Chi_Minh_1946_cropped.jpg" TargetMode="External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igitalhistory.uh.edu/do_history/decisions/images/vietnam_20sold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186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4419600" cy="464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9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Vietnam War</a:t>
            </a:r>
            <a:br>
              <a:rPr lang="en-US" sz="9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1965-1975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7772400" cy="1774825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American Involvement Increases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Eisenhower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Sent 675 military advisors to South Vietnam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“Domino Theory”</a:t>
            </a:r>
          </a:p>
        </p:txBody>
      </p:sp>
      <p:pic>
        <p:nvPicPr>
          <p:cNvPr id="3074" name="Picture 2" descr="http://www.tnr.com/sites/default/files/imagecache/thumbnail_landing/Eisenhower6.jpg"/>
          <p:cNvPicPr>
            <a:picLocks noChangeAspect="1" noChangeArrowheads="1"/>
          </p:cNvPicPr>
          <p:nvPr/>
        </p:nvPicPr>
        <p:blipFill>
          <a:blip r:embed="rId2" cstate="print"/>
          <a:srcRect l="17647" r="20000"/>
          <a:stretch>
            <a:fillRect/>
          </a:stretch>
        </p:blipFill>
        <p:spPr bwMode="auto">
          <a:xfrm>
            <a:off x="4800600" y="228600"/>
            <a:ext cx="4038600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Domino Theory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2362200"/>
            <a:ext cx="864255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Kennedy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Increased military advisors to 16,000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Supported coup against Diem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Planned withdrawal of troops?</a:t>
            </a:r>
          </a:p>
        </p:txBody>
      </p:sp>
      <p:pic>
        <p:nvPicPr>
          <p:cNvPr id="4" name="Picture 7" descr="Image:John F. Kennedy, White House color photo portrai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967" t="3333" r="10590" b="3333"/>
          <a:stretch>
            <a:fillRect/>
          </a:stretch>
        </p:blipFill>
        <p:spPr bwMode="auto">
          <a:xfrm>
            <a:off x="5029200" y="228600"/>
            <a:ext cx="3886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Coup Against Diem 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7106" name="Picture 2" descr="http://upload.wikimedia.org/wikipedia/commons/4/4f/Diem_de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477000" cy="5183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Kennedy Assassination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Picture 4" descr="JFKmotorc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27712"/>
            <a:ext cx="6858000" cy="53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Johnson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1964 Tonkin Gulf incident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War begins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Escalation of troop levels</a:t>
            </a:r>
          </a:p>
        </p:txBody>
      </p:sp>
      <p:pic>
        <p:nvPicPr>
          <p:cNvPr id="4" name="Picture 3" descr="Image:Lbj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3333" b="2222"/>
          <a:stretch>
            <a:fillRect/>
          </a:stretch>
        </p:blipFill>
        <p:spPr bwMode="auto">
          <a:xfrm>
            <a:off x="4346575" y="228600"/>
            <a:ext cx="45688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Tonkin Gulf Incident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1964</a:t>
            </a:r>
          </a:p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USS Maddox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attacked off coast of North Vietnam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alleged incident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7412" name="Picture 4" descr="File:USS Maddox (DD-731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486" r="1622"/>
          <a:stretch>
            <a:fillRect/>
          </a:stretch>
        </p:blipFill>
        <p:spPr bwMode="auto">
          <a:xfrm>
            <a:off x="3462181" y="1524001"/>
            <a:ext cx="5529418" cy="4724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ulf of Tonkin Resolution, robert mcnamara, tonkin gulf inci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52310"/>
            <a:ext cx="8458200" cy="51008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Robert McNamara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ourdocuments.gov/document_data/document_images/doc_098_big.jpg"/>
          <p:cNvPicPr>
            <a:picLocks noChangeAspect="1" noChangeArrowheads="1"/>
          </p:cNvPicPr>
          <p:nvPr/>
        </p:nvPicPr>
        <p:blipFill>
          <a:blip r:embed="rId2" cstate="print"/>
          <a:srcRect l="9867" t="3659" r="10133" b="10741"/>
          <a:stretch>
            <a:fillRect/>
          </a:stretch>
        </p:blipFill>
        <p:spPr bwMode="auto">
          <a:xfrm rot="440717">
            <a:off x="4010090" y="550917"/>
            <a:ext cx="5574667" cy="89592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Tonkin Gulf Resolution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Congress gave President Johnson a “blank check”…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…not an official declaration of war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8915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Wars Before the War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8915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 on the Ground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53000" y="2819401"/>
            <a:ext cx="4190999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Army of the Republic of South Vietnam (ARVN)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             United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itchFamily="18" charset="0"/>
                <a:ea typeface="+mn-ea"/>
                <a:cs typeface="+mn-cs"/>
              </a:rPr>
              <a:t> States (US)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37338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North Vietnamese Army (NVA)</a:t>
            </a: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buNone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 Cong (VC)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Combatants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1506" name="Picture 2" descr="File:Flag of the South Vietnamese Arm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38783"/>
            <a:ext cx="3200401" cy="1756817"/>
          </a:xfrm>
          <a:prstGeom prst="rect">
            <a:avLst/>
          </a:prstGeom>
          <a:noFill/>
        </p:spPr>
      </p:pic>
      <p:pic>
        <p:nvPicPr>
          <p:cNvPr id="21510" name="Picture 6" descr="FNL Flag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86200"/>
            <a:ext cx="2971800" cy="1985162"/>
          </a:xfrm>
          <a:prstGeom prst="rect">
            <a:avLst/>
          </a:prstGeom>
          <a:noFill/>
        </p:spPr>
      </p:pic>
      <p:pic>
        <p:nvPicPr>
          <p:cNvPr id="21508" name="Picture 4" descr="Flag of Viet Nam Peoples Army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234439"/>
            <a:ext cx="2743200" cy="1737361"/>
          </a:xfrm>
          <a:prstGeom prst="rect">
            <a:avLst/>
          </a:prstGeom>
          <a:noFill/>
        </p:spPr>
      </p:pic>
      <p:pic>
        <p:nvPicPr>
          <p:cNvPr id="21512" name="Picture 8" descr="http://www.crwflags.com/fotw/images/u/u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3810001"/>
            <a:ext cx="3733800" cy="196469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0400" y="2712184"/>
            <a:ext cx="220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u="sng" dirty="0" smtClean="0">
                <a:solidFill>
                  <a:srgbClr val="FFC000"/>
                </a:solidFill>
                <a:latin typeface="Constantia" pitchFamily="18" charset="0"/>
              </a:rPr>
              <a:t>vs.</a:t>
            </a:r>
            <a:endParaRPr lang="en-US" sz="10000" b="1" u="sng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21514" name="Picture 10" descr="http://files.vector-images.com/clipart/soldier_shlp1.gif"/>
          <p:cNvPicPr>
            <a:picLocks noChangeAspect="1" noChangeArrowheads="1"/>
          </p:cNvPicPr>
          <p:nvPr/>
        </p:nvPicPr>
        <p:blipFill>
          <a:blip r:embed="rId9" cstate="print"/>
          <a:srcRect l="21429" r="25000"/>
          <a:stretch>
            <a:fillRect/>
          </a:stretch>
        </p:blipFill>
        <p:spPr bwMode="auto">
          <a:xfrm>
            <a:off x="4495800" y="4492690"/>
            <a:ext cx="1143000" cy="2177143"/>
          </a:xfrm>
          <a:prstGeom prst="rect">
            <a:avLst/>
          </a:prstGeom>
          <a:noFill/>
        </p:spPr>
      </p:pic>
      <p:grpSp>
        <p:nvGrpSpPr>
          <p:cNvPr id="11" name="Group 11"/>
          <p:cNvGrpSpPr>
            <a:grpSpLocks noChangeAspect="1"/>
          </p:cNvGrpSpPr>
          <p:nvPr/>
        </p:nvGrpSpPr>
        <p:grpSpPr bwMode="auto">
          <a:xfrm flipH="1">
            <a:off x="2378075" y="4572000"/>
            <a:ext cx="1584325" cy="2133600"/>
            <a:chOff x="3840" y="2352"/>
            <a:chExt cx="1141" cy="1536"/>
          </a:xfrm>
        </p:grpSpPr>
        <p:sp>
          <p:nvSpPr>
            <p:cNvPr id="12" name="AutoShape 10"/>
            <p:cNvSpPr>
              <a:spLocks noChangeAspect="1" noChangeArrowheads="1" noTextEdit="1"/>
            </p:cNvSpPr>
            <p:nvPr/>
          </p:nvSpPr>
          <p:spPr bwMode="auto">
            <a:xfrm>
              <a:off x="3840" y="2352"/>
              <a:ext cx="1141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211" y="3588"/>
              <a:ext cx="357" cy="202"/>
            </a:xfrm>
            <a:custGeom>
              <a:avLst/>
              <a:gdLst/>
              <a:ahLst/>
              <a:cxnLst>
                <a:cxn ang="0">
                  <a:pos x="64" y="91"/>
                </a:cxn>
                <a:cxn ang="0">
                  <a:pos x="65" y="239"/>
                </a:cxn>
                <a:cxn ang="0">
                  <a:pos x="43" y="347"/>
                </a:cxn>
                <a:cxn ang="0">
                  <a:pos x="12" y="441"/>
                </a:cxn>
                <a:cxn ang="0">
                  <a:pos x="0" y="514"/>
                </a:cxn>
                <a:cxn ang="0">
                  <a:pos x="9" y="564"/>
                </a:cxn>
                <a:cxn ang="0">
                  <a:pos x="42" y="595"/>
                </a:cxn>
                <a:cxn ang="0">
                  <a:pos x="99" y="604"/>
                </a:cxn>
                <a:cxn ang="0">
                  <a:pos x="181" y="593"/>
                </a:cxn>
                <a:cxn ang="0">
                  <a:pos x="290" y="563"/>
                </a:cxn>
                <a:cxn ang="0">
                  <a:pos x="371" y="542"/>
                </a:cxn>
                <a:cxn ang="0">
                  <a:pos x="400" y="546"/>
                </a:cxn>
                <a:cxn ang="0">
                  <a:pos x="430" y="549"/>
                </a:cxn>
                <a:cxn ang="0">
                  <a:pos x="460" y="553"/>
                </a:cxn>
                <a:cxn ang="0">
                  <a:pos x="492" y="557"/>
                </a:cxn>
                <a:cxn ang="0">
                  <a:pos x="522" y="561"/>
                </a:cxn>
                <a:cxn ang="0">
                  <a:pos x="553" y="564"/>
                </a:cxn>
                <a:cxn ang="0">
                  <a:pos x="582" y="568"/>
                </a:cxn>
                <a:cxn ang="0">
                  <a:pos x="617" y="569"/>
                </a:cxn>
                <a:cxn ang="0">
                  <a:pos x="659" y="568"/>
                </a:cxn>
                <a:cxn ang="0">
                  <a:pos x="698" y="567"/>
                </a:cxn>
                <a:cxn ang="0">
                  <a:pos x="735" y="563"/>
                </a:cxn>
                <a:cxn ang="0">
                  <a:pos x="768" y="558"/>
                </a:cxn>
                <a:cxn ang="0">
                  <a:pos x="795" y="549"/>
                </a:cxn>
                <a:cxn ang="0">
                  <a:pos x="818" y="539"/>
                </a:cxn>
                <a:cxn ang="0">
                  <a:pos x="833" y="524"/>
                </a:cxn>
                <a:cxn ang="0">
                  <a:pos x="860" y="527"/>
                </a:cxn>
                <a:cxn ang="0">
                  <a:pos x="902" y="544"/>
                </a:cxn>
                <a:cxn ang="0">
                  <a:pos x="941" y="554"/>
                </a:cxn>
                <a:cxn ang="0">
                  <a:pos x="977" y="556"/>
                </a:cxn>
                <a:cxn ang="0">
                  <a:pos x="1008" y="547"/>
                </a:cxn>
                <a:cxn ang="0">
                  <a:pos x="1034" y="529"/>
                </a:cxn>
                <a:cxn ang="0">
                  <a:pos x="1055" y="503"/>
                </a:cxn>
                <a:cxn ang="0">
                  <a:pos x="1068" y="463"/>
                </a:cxn>
                <a:cxn ang="0">
                  <a:pos x="1048" y="434"/>
                </a:cxn>
                <a:cxn ang="0">
                  <a:pos x="1000" y="422"/>
                </a:cxn>
                <a:cxn ang="0">
                  <a:pos x="951" y="410"/>
                </a:cxn>
                <a:cxn ang="0">
                  <a:pos x="903" y="398"/>
                </a:cxn>
                <a:cxn ang="0">
                  <a:pos x="851" y="381"/>
                </a:cxn>
                <a:cxn ang="0">
                  <a:pos x="799" y="361"/>
                </a:cxn>
                <a:cxn ang="0">
                  <a:pos x="750" y="341"/>
                </a:cxn>
                <a:cxn ang="0">
                  <a:pos x="702" y="321"/>
                </a:cxn>
                <a:cxn ang="0">
                  <a:pos x="654" y="303"/>
                </a:cxn>
                <a:cxn ang="0">
                  <a:pos x="602" y="285"/>
                </a:cxn>
                <a:cxn ang="0">
                  <a:pos x="546" y="269"/>
                </a:cxn>
                <a:cxn ang="0">
                  <a:pos x="484" y="254"/>
                </a:cxn>
                <a:cxn ang="0">
                  <a:pos x="401" y="230"/>
                </a:cxn>
                <a:cxn ang="0">
                  <a:pos x="347" y="172"/>
                </a:cxn>
                <a:cxn ang="0">
                  <a:pos x="337" y="100"/>
                </a:cxn>
                <a:cxn ang="0">
                  <a:pos x="345" y="30"/>
                </a:cxn>
                <a:cxn ang="0">
                  <a:pos x="333" y="3"/>
                </a:cxn>
                <a:cxn ang="0">
                  <a:pos x="296" y="8"/>
                </a:cxn>
                <a:cxn ang="0">
                  <a:pos x="259" y="11"/>
                </a:cxn>
                <a:cxn ang="0">
                  <a:pos x="224" y="17"/>
                </a:cxn>
                <a:cxn ang="0">
                  <a:pos x="187" y="22"/>
                </a:cxn>
                <a:cxn ang="0">
                  <a:pos x="152" y="27"/>
                </a:cxn>
                <a:cxn ang="0">
                  <a:pos x="115" y="30"/>
                </a:cxn>
                <a:cxn ang="0">
                  <a:pos x="79" y="35"/>
                </a:cxn>
              </a:cxnLst>
              <a:rect l="0" t="0" r="r" b="b"/>
              <a:pathLst>
                <a:path w="1072" h="604">
                  <a:moveTo>
                    <a:pt x="61" y="38"/>
                  </a:moveTo>
                  <a:lnTo>
                    <a:pt x="64" y="91"/>
                  </a:lnTo>
                  <a:lnTo>
                    <a:pt x="64" y="164"/>
                  </a:lnTo>
                  <a:lnTo>
                    <a:pt x="65" y="239"/>
                  </a:lnTo>
                  <a:lnTo>
                    <a:pt x="66" y="292"/>
                  </a:lnTo>
                  <a:lnTo>
                    <a:pt x="43" y="347"/>
                  </a:lnTo>
                  <a:lnTo>
                    <a:pt x="24" y="397"/>
                  </a:lnTo>
                  <a:lnTo>
                    <a:pt x="12" y="441"/>
                  </a:lnTo>
                  <a:lnTo>
                    <a:pt x="3" y="480"/>
                  </a:lnTo>
                  <a:lnTo>
                    <a:pt x="0" y="514"/>
                  </a:lnTo>
                  <a:lnTo>
                    <a:pt x="2" y="542"/>
                  </a:lnTo>
                  <a:lnTo>
                    <a:pt x="9" y="564"/>
                  </a:lnTo>
                  <a:lnTo>
                    <a:pt x="23" y="582"/>
                  </a:lnTo>
                  <a:lnTo>
                    <a:pt x="42" y="595"/>
                  </a:lnTo>
                  <a:lnTo>
                    <a:pt x="67" y="601"/>
                  </a:lnTo>
                  <a:lnTo>
                    <a:pt x="99" y="604"/>
                  </a:lnTo>
                  <a:lnTo>
                    <a:pt x="137" y="601"/>
                  </a:lnTo>
                  <a:lnTo>
                    <a:pt x="181" y="593"/>
                  </a:lnTo>
                  <a:lnTo>
                    <a:pt x="232" y="580"/>
                  </a:lnTo>
                  <a:lnTo>
                    <a:pt x="290" y="563"/>
                  </a:lnTo>
                  <a:lnTo>
                    <a:pt x="356" y="540"/>
                  </a:lnTo>
                  <a:lnTo>
                    <a:pt x="371" y="542"/>
                  </a:lnTo>
                  <a:lnTo>
                    <a:pt x="385" y="544"/>
                  </a:lnTo>
                  <a:lnTo>
                    <a:pt x="400" y="546"/>
                  </a:lnTo>
                  <a:lnTo>
                    <a:pt x="415" y="548"/>
                  </a:lnTo>
                  <a:lnTo>
                    <a:pt x="430" y="549"/>
                  </a:lnTo>
                  <a:lnTo>
                    <a:pt x="445" y="552"/>
                  </a:lnTo>
                  <a:lnTo>
                    <a:pt x="460" y="553"/>
                  </a:lnTo>
                  <a:lnTo>
                    <a:pt x="477" y="554"/>
                  </a:lnTo>
                  <a:lnTo>
                    <a:pt x="492" y="557"/>
                  </a:lnTo>
                  <a:lnTo>
                    <a:pt x="507" y="558"/>
                  </a:lnTo>
                  <a:lnTo>
                    <a:pt x="522" y="561"/>
                  </a:lnTo>
                  <a:lnTo>
                    <a:pt x="538" y="562"/>
                  </a:lnTo>
                  <a:lnTo>
                    <a:pt x="553" y="564"/>
                  </a:lnTo>
                  <a:lnTo>
                    <a:pt x="568" y="566"/>
                  </a:lnTo>
                  <a:lnTo>
                    <a:pt x="582" y="568"/>
                  </a:lnTo>
                  <a:lnTo>
                    <a:pt x="597" y="569"/>
                  </a:lnTo>
                  <a:lnTo>
                    <a:pt x="617" y="569"/>
                  </a:lnTo>
                  <a:lnTo>
                    <a:pt x="639" y="569"/>
                  </a:lnTo>
                  <a:lnTo>
                    <a:pt x="659" y="568"/>
                  </a:lnTo>
                  <a:lnTo>
                    <a:pt x="679" y="567"/>
                  </a:lnTo>
                  <a:lnTo>
                    <a:pt x="698" y="567"/>
                  </a:lnTo>
                  <a:lnTo>
                    <a:pt x="717" y="566"/>
                  </a:lnTo>
                  <a:lnTo>
                    <a:pt x="735" y="563"/>
                  </a:lnTo>
                  <a:lnTo>
                    <a:pt x="751" y="561"/>
                  </a:lnTo>
                  <a:lnTo>
                    <a:pt x="768" y="558"/>
                  </a:lnTo>
                  <a:lnTo>
                    <a:pt x="782" y="554"/>
                  </a:lnTo>
                  <a:lnTo>
                    <a:pt x="795" y="549"/>
                  </a:lnTo>
                  <a:lnTo>
                    <a:pt x="807" y="544"/>
                  </a:lnTo>
                  <a:lnTo>
                    <a:pt x="818" y="539"/>
                  </a:lnTo>
                  <a:lnTo>
                    <a:pt x="827" y="532"/>
                  </a:lnTo>
                  <a:lnTo>
                    <a:pt x="833" y="524"/>
                  </a:lnTo>
                  <a:lnTo>
                    <a:pt x="838" y="515"/>
                  </a:lnTo>
                  <a:lnTo>
                    <a:pt x="860" y="527"/>
                  </a:lnTo>
                  <a:lnTo>
                    <a:pt x="881" y="537"/>
                  </a:lnTo>
                  <a:lnTo>
                    <a:pt x="902" y="544"/>
                  </a:lnTo>
                  <a:lnTo>
                    <a:pt x="922" y="551"/>
                  </a:lnTo>
                  <a:lnTo>
                    <a:pt x="941" y="554"/>
                  </a:lnTo>
                  <a:lnTo>
                    <a:pt x="960" y="556"/>
                  </a:lnTo>
                  <a:lnTo>
                    <a:pt x="977" y="556"/>
                  </a:lnTo>
                  <a:lnTo>
                    <a:pt x="994" y="552"/>
                  </a:lnTo>
                  <a:lnTo>
                    <a:pt x="1008" y="547"/>
                  </a:lnTo>
                  <a:lnTo>
                    <a:pt x="1022" y="539"/>
                  </a:lnTo>
                  <a:lnTo>
                    <a:pt x="1034" y="529"/>
                  </a:lnTo>
                  <a:lnTo>
                    <a:pt x="1046" y="518"/>
                  </a:lnTo>
                  <a:lnTo>
                    <a:pt x="1055" y="503"/>
                  </a:lnTo>
                  <a:lnTo>
                    <a:pt x="1062" y="485"/>
                  </a:lnTo>
                  <a:lnTo>
                    <a:pt x="1068" y="463"/>
                  </a:lnTo>
                  <a:lnTo>
                    <a:pt x="1072" y="441"/>
                  </a:lnTo>
                  <a:lnTo>
                    <a:pt x="1048" y="434"/>
                  </a:lnTo>
                  <a:lnTo>
                    <a:pt x="1024" y="428"/>
                  </a:lnTo>
                  <a:lnTo>
                    <a:pt x="1000" y="422"/>
                  </a:lnTo>
                  <a:lnTo>
                    <a:pt x="976" y="415"/>
                  </a:lnTo>
                  <a:lnTo>
                    <a:pt x="951" y="410"/>
                  </a:lnTo>
                  <a:lnTo>
                    <a:pt x="927" y="404"/>
                  </a:lnTo>
                  <a:lnTo>
                    <a:pt x="903" y="398"/>
                  </a:lnTo>
                  <a:lnTo>
                    <a:pt x="879" y="391"/>
                  </a:lnTo>
                  <a:lnTo>
                    <a:pt x="851" y="381"/>
                  </a:lnTo>
                  <a:lnTo>
                    <a:pt x="824" y="371"/>
                  </a:lnTo>
                  <a:lnTo>
                    <a:pt x="799" y="361"/>
                  </a:lnTo>
                  <a:lnTo>
                    <a:pt x="774" y="351"/>
                  </a:lnTo>
                  <a:lnTo>
                    <a:pt x="750" y="341"/>
                  </a:lnTo>
                  <a:lnTo>
                    <a:pt x="726" y="331"/>
                  </a:lnTo>
                  <a:lnTo>
                    <a:pt x="702" y="321"/>
                  </a:lnTo>
                  <a:lnTo>
                    <a:pt x="678" y="312"/>
                  </a:lnTo>
                  <a:lnTo>
                    <a:pt x="654" y="303"/>
                  </a:lnTo>
                  <a:lnTo>
                    <a:pt x="629" y="294"/>
                  </a:lnTo>
                  <a:lnTo>
                    <a:pt x="602" y="285"/>
                  </a:lnTo>
                  <a:lnTo>
                    <a:pt x="575" y="277"/>
                  </a:lnTo>
                  <a:lnTo>
                    <a:pt x="546" y="269"/>
                  </a:lnTo>
                  <a:lnTo>
                    <a:pt x="516" y="261"/>
                  </a:lnTo>
                  <a:lnTo>
                    <a:pt x="484" y="254"/>
                  </a:lnTo>
                  <a:lnTo>
                    <a:pt x="450" y="248"/>
                  </a:lnTo>
                  <a:lnTo>
                    <a:pt x="401" y="230"/>
                  </a:lnTo>
                  <a:lnTo>
                    <a:pt x="367" y="203"/>
                  </a:lnTo>
                  <a:lnTo>
                    <a:pt x="347" y="172"/>
                  </a:lnTo>
                  <a:lnTo>
                    <a:pt x="338" y="136"/>
                  </a:lnTo>
                  <a:lnTo>
                    <a:pt x="337" y="100"/>
                  </a:lnTo>
                  <a:lnTo>
                    <a:pt x="340" y="65"/>
                  </a:lnTo>
                  <a:lnTo>
                    <a:pt x="345" y="30"/>
                  </a:lnTo>
                  <a:lnTo>
                    <a:pt x="350" y="0"/>
                  </a:lnTo>
                  <a:lnTo>
                    <a:pt x="333" y="3"/>
                  </a:lnTo>
                  <a:lnTo>
                    <a:pt x="314" y="5"/>
                  </a:lnTo>
                  <a:lnTo>
                    <a:pt x="296" y="8"/>
                  </a:lnTo>
                  <a:lnTo>
                    <a:pt x="278" y="9"/>
                  </a:lnTo>
                  <a:lnTo>
                    <a:pt x="259" y="11"/>
                  </a:lnTo>
                  <a:lnTo>
                    <a:pt x="242" y="14"/>
                  </a:lnTo>
                  <a:lnTo>
                    <a:pt x="224" y="17"/>
                  </a:lnTo>
                  <a:lnTo>
                    <a:pt x="206" y="19"/>
                  </a:lnTo>
                  <a:lnTo>
                    <a:pt x="187" y="22"/>
                  </a:lnTo>
                  <a:lnTo>
                    <a:pt x="170" y="24"/>
                  </a:lnTo>
                  <a:lnTo>
                    <a:pt x="152" y="27"/>
                  </a:lnTo>
                  <a:lnTo>
                    <a:pt x="133" y="28"/>
                  </a:lnTo>
                  <a:lnTo>
                    <a:pt x="115" y="30"/>
                  </a:lnTo>
                  <a:lnTo>
                    <a:pt x="98" y="33"/>
                  </a:lnTo>
                  <a:lnTo>
                    <a:pt x="79" y="35"/>
                  </a:lnTo>
                  <a:lnTo>
                    <a:pt x="61" y="38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211" y="3588"/>
              <a:ext cx="357" cy="202"/>
            </a:xfrm>
            <a:custGeom>
              <a:avLst/>
              <a:gdLst/>
              <a:ahLst/>
              <a:cxnLst>
                <a:cxn ang="0">
                  <a:pos x="61" y="38"/>
                </a:cxn>
                <a:cxn ang="0">
                  <a:pos x="64" y="164"/>
                </a:cxn>
                <a:cxn ang="0">
                  <a:pos x="66" y="292"/>
                </a:cxn>
                <a:cxn ang="0">
                  <a:pos x="43" y="347"/>
                </a:cxn>
                <a:cxn ang="0">
                  <a:pos x="12" y="441"/>
                </a:cxn>
                <a:cxn ang="0">
                  <a:pos x="0" y="514"/>
                </a:cxn>
                <a:cxn ang="0">
                  <a:pos x="9" y="564"/>
                </a:cxn>
                <a:cxn ang="0">
                  <a:pos x="42" y="595"/>
                </a:cxn>
                <a:cxn ang="0">
                  <a:pos x="99" y="604"/>
                </a:cxn>
                <a:cxn ang="0">
                  <a:pos x="181" y="593"/>
                </a:cxn>
                <a:cxn ang="0">
                  <a:pos x="290" y="563"/>
                </a:cxn>
                <a:cxn ang="0">
                  <a:pos x="356" y="540"/>
                </a:cxn>
                <a:cxn ang="0">
                  <a:pos x="385" y="544"/>
                </a:cxn>
                <a:cxn ang="0">
                  <a:pos x="415" y="548"/>
                </a:cxn>
                <a:cxn ang="0">
                  <a:pos x="445" y="552"/>
                </a:cxn>
                <a:cxn ang="0">
                  <a:pos x="477" y="554"/>
                </a:cxn>
                <a:cxn ang="0">
                  <a:pos x="507" y="558"/>
                </a:cxn>
                <a:cxn ang="0">
                  <a:pos x="538" y="562"/>
                </a:cxn>
                <a:cxn ang="0">
                  <a:pos x="568" y="566"/>
                </a:cxn>
                <a:cxn ang="0">
                  <a:pos x="597" y="569"/>
                </a:cxn>
                <a:cxn ang="0">
                  <a:pos x="617" y="569"/>
                </a:cxn>
                <a:cxn ang="0">
                  <a:pos x="659" y="568"/>
                </a:cxn>
                <a:cxn ang="0">
                  <a:pos x="698" y="567"/>
                </a:cxn>
                <a:cxn ang="0">
                  <a:pos x="735" y="563"/>
                </a:cxn>
                <a:cxn ang="0">
                  <a:pos x="768" y="558"/>
                </a:cxn>
                <a:cxn ang="0">
                  <a:pos x="795" y="549"/>
                </a:cxn>
                <a:cxn ang="0">
                  <a:pos x="818" y="539"/>
                </a:cxn>
                <a:cxn ang="0">
                  <a:pos x="833" y="524"/>
                </a:cxn>
                <a:cxn ang="0">
                  <a:pos x="838" y="515"/>
                </a:cxn>
                <a:cxn ang="0">
                  <a:pos x="881" y="537"/>
                </a:cxn>
                <a:cxn ang="0">
                  <a:pos x="922" y="551"/>
                </a:cxn>
                <a:cxn ang="0">
                  <a:pos x="960" y="556"/>
                </a:cxn>
                <a:cxn ang="0">
                  <a:pos x="994" y="552"/>
                </a:cxn>
                <a:cxn ang="0">
                  <a:pos x="1022" y="539"/>
                </a:cxn>
                <a:cxn ang="0">
                  <a:pos x="1046" y="518"/>
                </a:cxn>
                <a:cxn ang="0">
                  <a:pos x="1062" y="485"/>
                </a:cxn>
                <a:cxn ang="0">
                  <a:pos x="1072" y="441"/>
                </a:cxn>
                <a:cxn ang="0">
                  <a:pos x="1048" y="434"/>
                </a:cxn>
                <a:cxn ang="0">
                  <a:pos x="1000" y="422"/>
                </a:cxn>
                <a:cxn ang="0">
                  <a:pos x="951" y="410"/>
                </a:cxn>
                <a:cxn ang="0">
                  <a:pos x="903" y="398"/>
                </a:cxn>
                <a:cxn ang="0">
                  <a:pos x="879" y="391"/>
                </a:cxn>
                <a:cxn ang="0">
                  <a:pos x="824" y="371"/>
                </a:cxn>
                <a:cxn ang="0">
                  <a:pos x="774" y="351"/>
                </a:cxn>
                <a:cxn ang="0">
                  <a:pos x="726" y="331"/>
                </a:cxn>
                <a:cxn ang="0">
                  <a:pos x="678" y="312"/>
                </a:cxn>
                <a:cxn ang="0">
                  <a:pos x="629" y="294"/>
                </a:cxn>
                <a:cxn ang="0">
                  <a:pos x="575" y="277"/>
                </a:cxn>
                <a:cxn ang="0">
                  <a:pos x="516" y="261"/>
                </a:cxn>
                <a:cxn ang="0">
                  <a:pos x="450" y="248"/>
                </a:cxn>
                <a:cxn ang="0">
                  <a:pos x="401" y="230"/>
                </a:cxn>
                <a:cxn ang="0">
                  <a:pos x="347" y="172"/>
                </a:cxn>
                <a:cxn ang="0">
                  <a:pos x="337" y="100"/>
                </a:cxn>
                <a:cxn ang="0">
                  <a:pos x="345" y="30"/>
                </a:cxn>
                <a:cxn ang="0">
                  <a:pos x="350" y="0"/>
                </a:cxn>
                <a:cxn ang="0">
                  <a:pos x="314" y="5"/>
                </a:cxn>
                <a:cxn ang="0">
                  <a:pos x="278" y="9"/>
                </a:cxn>
                <a:cxn ang="0">
                  <a:pos x="242" y="14"/>
                </a:cxn>
                <a:cxn ang="0">
                  <a:pos x="206" y="19"/>
                </a:cxn>
                <a:cxn ang="0">
                  <a:pos x="170" y="24"/>
                </a:cxn>
                <a:cxn ang="0">
                  <a:pos x="133" y="28"/>
                </a:cxn>
                <a:cxn ang="0">
                  <a:pos x="98" y="33"/>
                </a:cxn>
                <a:cxn ang="0">
                  <a:pos x="61" y="38"/>
                </a:cxn>
              </a:cxnLst>
              <a:rect l="0" t="0" r="r" b="b"/>
              <a:pathLst>
                <a:path w="1072" h="604">
                  <a:moveTo>
                    <a:pt x="61" y="38"/>
                  </a:moveTo>
                  <a:lnTo>
                    <a:pt x="61" y="38"/>
                  </a:lnTo>
                  <a:lnTo>
                    <a:pt x="64" y="91"/>
                  </a:lnTo>
                  <a:lnTo>
                    <a:pt x="64" y="164"/>
                  </a:lnTo>
                  <a:lnTo>
                    <a:pt x="65" y="239"/>
                  </a:lnTo>
                  <a:lnTo>
                    <a:pt x="66" y="292"/>
                  </a:lnTo>
                  <a:lnTo>
                    <a:pt x="66" y="292"/>
                  </a:lnTo>
                  <a:lnTo>
                    <a:pt x="43" y="347"/>
                  </a:lnTo>
                  <a:lnTo>
                    <a:pt x="24" y="397"/>
                  </a:lnTo>
                  <a:lnTo>
                    <a:pt x="12" y="441"/>
                  </a:lnTo>
                  <a:lnTo>
                    <a:pt x="3" y="480"/>
                  </a:lnTo>
                  <a:lnTo>
                    <a:pt x="0" y="514"/>
                  </a:lnTo>
                  <a:lnTo>
                    <a:pt x="2" y="542"/>
                  </a:lnTo>
                  <a:lnTo>
                    <a:pt x="9" y="564"/>
                  </a:lnTo>
                  <a:lnTo>
                    <a:pt x="23" y="582"/>
                  </a:lnTo>
                  <a:lnTo>
                    <a:pt x="42" y="595"/>
                  </a:lnTo>
                  <a:lnTo>
                    <a:pt x="67" y="601"/>
                  </a:lnTo>
                  <a:lnTo>
                    <a:pt x="99" y="604"/>
                  </a:lnTo>
                  <a:lnTo>
                    <a:pt x="137" y="601"/>
                  </a:lnTo>
                  <a:lnTo>
                    <a:pt x="181" y="593"/>
                  </a:lnTo>
                  <a:lnTo>
                    <a:pt x="232" y="580"/>
                  </a:lnTo>
                  <a:lnTo>
                    <a:pt x="290" y="563"/>
                  </a:lnTo>
                  <a:lnTo>
                    <a:pt x="356" y="540"/>
                  </a:lnTo>
                  <a:lnTo>
                    <a:pt x="356" y="540"/>
                  </a:lnTo>
                  <a:lnTo>
                    <a:pt x="371" y="542"/>
                  </a:lnTo>
                  <a:lnTo>
                    <a:pt x="385" y="544"/>
                  </a:lnTo>
                  <a:lnTo>
                    <a:pt x="400" y="546"/>
                  </a:lnTo>
                  <a:lnTo>
                    <a:pt x="415" y="548"/>
                  </a:lnTo>
                  <a:lnTo>
                    <a:pt x="430" y="549"/>
                  </a:lnTo>
                  <a:lnTo>
                    <a:pt x="445" y="552"/>
                  </a:lnTo>
                  <a:lnTo>
                    <a:pt x="460" y="553"/>
                  </a:lnTo>
                  <a:lnTo>
                    <a:pt x="477" y="554"/>
                  </a:lnTo>
                  <a:lnTo>
                    <a:pt x="492" y="557"/>
                  </a:lnTo>
                  <a:lnTo>
                    <a:pt x="507" y="558"/>
                  </a:lnTo>
                  <a:lnTo>
                    <a:pt x="522" y="561"/>
                  </a:lnTo>
                  <a:lnTo>
                    <a:pt x="538" y="562"/>
                  </a:lnTo>
                  <a:lnTo>
                    <a:pt x="553" y="564"/>
                  </a:lnTo>
                  <a:lnTo>
                    <a:pt x="568" y="566"/>
                  </a:lnTo>
                  <a:lnTo>
                    <a:pt x="582" y="568"/>
                  </a:lnTo>
                  <a:lnTo>
                    <a:pt x="597" y="569"/>
                  </a:lnTo>
                  <a:lnTo>
                    <a:pt x="597" y="569"/>
                  </a:lnTo>
                  <a:lnTo>
                    <a:pt x="617" y="569"/>
                  </a:lnTo>
                  <a:lnTo>
                    <a:pt x="639" y="569"/>
                  </a:lnTo>
                  <a:lnTo>
                    <a:pt x="659" y="568"/>
                  </a:lnTo>
                  <a:lnTo>
                    <a:pt x="679" y="567"/>
                  </a:lnTo>
                  <a:lnTo>
                    <a:pt x="698" y="567"/>
                  </a:lnTo>
                  <a:lnTo>
                    <a:pt x="717" y="566"/>
                  </a:lnTo>
                  <a:lnTo>
                    <a:pt x="735" y="563"/>
                  </a:lnTo>
                  <a:lnTo>
                    <a:pt x="751" y="561"/>
                  </a:lnTo>
                  <a:lnTo>
                    <a:pt x="768" y="558"/>
                  </a:lnTo>
                  <a:lnTo>
                    <a:pt x="782" y="554"/>
                  </a:lnTo>
                  <a:lnTo>
                    <a:pt x="795" y="549"/>
                  </a:lnTo>
                  <a:lnTo>
                    <a:pt x="807" y="544"/>
                  </a:lnTo>
                  <a:lnTo>
                    <a:pt x="818" y="539"/>
                  </a:lnTo>
                  <a:lnTo>
                    <a:pt x="827" y="532"/>
                  </a:lnTo>
                  <a:lnTo>
                    <a:pt x="833" y="524"/>
                  </a:lnTo>
                  <a:lnTo>
                    <a:pt x="838" y="515"/>
                  </a:lnTo>
                  <a:lnTo>
                    <a:pt x="838" y="515"/>
                  </a:lnTo>
                  <a:lnTo>
                    <a:pt x="860" y="527"/>
                  </a:lnTo>
                  <a:lnTo>
                    <a:pt x="881" y="537"/>
                  </a:lnTo>
                  <a:lnTo>
                    <a:pt x="902" y="544"/>
                  </a:lnTo>
                  <a:lnTo>
                    <a:pt x="922" y="551"/>
                  </a:lnTo>
                  <a:lnTo>
                    <a:pt x="941" y="554"/>
                  </a:lnTo>
                  <a:lnTo>
                    <a:pt x="960" y="556"/>
                  </a:lnTo>
                  <a:lnTo>
                    <a:pt x="977" y="556"/>
                  </a:lnTo>
                  <a:lnTo>
                    <a:pt x="994" y="552"/>
                  </a:lnTo>
                  <a:lnTo>
                    <a:pt x="1008" y="547"/>
                  </a:lnTo>
                  <a:lnTo>
                    <a:pt x="1022" y="539"/>
                  </a:lnTo>
                  <a:lnTo>
                    <a:pt x="1034" y="529"/>
                  </a:lnTo>
                  <a:lnTo>
                    <a:pt x="1046" y="518"/>
                  </a:lnTo>
                  <a:lnTo>
                    <a:pt x="1055" y="503"/>
                  </a:lnTo>
                  <a:lnTo>
                    <a:pt x="1062" y="485"/>
                  </a:lnTo>
                  <a:lnTo>
                    <a:pt x="1068" y="463"/>
                  </a:lnTo>
                  <a:lnTo>
                    <a:pt x="1072" y="441"/>
                  </a:lnTo>
                  <a:lnTo>
                    <a:pt x="1072" y="441"/>
                  </a:lnTo>
                  <a:lnTo>
                    <a:pt x="1048" y="434"/>
                  </a:lnTo>
                  <a:lnTo>
                    <a:pt x="1024" y="428"/>
                  </a:lnTo>
                  <a:lnTo>
                    <a:pt x="1000" y="422"/>
                  </a:lnTo>
                  <a:lnTo>
                    <a:pt x="976" y="415"/>
                  </a:lnTo>
                  <a:lnTo>
                    <a:pt x="951" y="410"/>
                  </a:lnTo>
                  <a:lnTo>
                    <a:pt x="927" y="404"/>
                  </a:lnTo>
                  <a:lnTo>
                    <a:pt x="903" y="398"/>
                  </a:lnTo>
                  <a:lnTo>
                    <a:pt x="879" y="391"/>
                  </a:lnTo>
                  <a:lnTo>
                    <a:pt x="879" y="391"/>
                  </a:lnTo>
                  <a:lnTo>
                    <a:pt x="851" y="381"/>
                  </a:lnTo>
                  <a:lnTo>
                    <a:pt x="824" y="371"/>
                  </a:lnTo>
                  <a:lnTo>
                    <a:pt x="799" y="361"/>
                  </a:lnTo>
                  <a:lnTo>
                    <a:pt x="774" y="351"/>
                  </a:lnTo>
                  <a:lnTo>
                    <a:pt x="750" y="341"/>
                  </a:lnTo>
                  <a:lnTo>
                    <a:pt x="726" y="331"/>
                  </a:lnTo>
                  <a:lnTo>
                    <a:pt x="702" y="321"/>
                  </a:lnTo>
                  <a:lnTo>
                    <a:pt x="678" y="312"/>
                  </a:lnTo>
                  <a:lnTo>
                    <a:pt x="654" y="303"/>
                  </a:lnTo>
                  <a:lnTo>
                    <a:pt x="629" y="294"/>
                  </a:lnTo>
                  <a:lnTo>
                    <a:pt x="602" y="285"/>
                  </a:lnTo>
                  <a:lnTo>
                    <a:pt x="575" y="277"/>
                  </a:lnTo>
                  <a:lnTo>
                    <a:pt x="546" y="269"/>
                  </a:lnTo>
                  <a:lnTo>
                    <a:pt x="516" y="261"/>
                  </a:lnTo>
                  <a:lnTo>
                    <a:pt x="484" y="254"/>
                  </a:lnTo>
                  <a:lnTo>
                    <a:pt x="450" y="248"/>
                  </a:lnTo>
                  <a:lnTo>
                    <a:pt x="450" y="248"/>
                  </a:lnTo>
                  <a:lnTo>
                    <a:pt x="401" y="230"/>
                  </a:lnTo>
                  <a:lnTo>
                    <a:pt x="367" y="203"/>
                  </a:lnTo>
                  <a:lnTo>
                    <a:pt x="347" y="172"/>
                  </a:lnTo>
                  <a:lnTo>
                    <a:pt x="338" y="136"/>
                  </a:lnTo>
                  <a:lnTo>
                    <a:pt x="337" y="100"/>
                  </a:lnTo>
                  <a:lnTo>
                    <a:pt x="340" y="65"/>
                  </a:lnTo>
                  <a:lnTo>
                    <a:pt x="345" y="30"/>
                  </a:lnTo>
                  <a:lnTo>
                    <a:pt x="350" y="0"/>
                  </a:lnTo>
                  <a:lnTo>
                    <a:pt x="350" y="0"/>
                  </a:lnTo>
                  <a:lnTo>
                    <a:pt x="333" y="3"/>
                  </a:lnTo>
                  <a:lnTo>
                    <a:pt x="314" y="5"/>
                  </a:lnTo>
                  <a:lnTo>
                    <a:pt x="296" y="8"/>
                  </a:lnTo>
                  <a:lnTo>
                    <a:pt x="278" y="9"/>
                  </a:lnTo>
                  <a:lnTo>
                    <a:pt x="259" y="11"/>
                  </a:lnTo>
                  <a:lnTo>
                    <a:pt x="242" y="14"/>
                  </a:lnTo>
                  <a:lnTo>
                    <a:pt x="224" y="17"/>
                  </a:lnTo>
                  <a:lnTo>
                    <a:pt x="206" y="19"/>
                  </a:lnTo>
                  <a:lnTo>
                    <a:pt x="187" y="22"/>
                  </a:lnTo>
                  <a:lnTo>
                    <a:pt x="170" y="24"/>
                  </a:lnTo>
                  <a:lnTo>
                    <a:pt x="152" y="27"/>
                  </a:lnTo>
                  <a:lnTo>
                    <a:pt x="133" y="28"/>
                  </a:lnTo>
                  <a:lnTo>
                    <a:pt x="115" y="30"/>
                  </a:lnTo>
                  <a:lnTo>
                    <a:pt x="98" y="33"/>
                  </a:lnTo>
                  <a:lnTo>
                    <a:pt x="79" y="35"/>
                  </a:lnTo>
                  <a:lnTo>
                    <a:pt x="61" y="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234" y="3622"/>
              <a:ext cx="92" cy="73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5" y="168"/>
                </a:cxn>
                <a:cxn ang="0">
                  <a:pos x="134" y="144"/>
                </a:cxn>
                <a:cxn ang="0">
                  <a:pos x="153" y="178"/>
                </a:cxn>
                <a:cxn ang="0">
                  <a:pos x="148" y="218"/>
                </a:cxn>
                <a:cxn ang="0">
                  <a:pos x="183" y="183"/>
                </a:cxn>
                <a:cxn ang="0">
                  <a:pos x="197" y="129"/>
                </a:cxn>
                <a:cxn ang="0">
                  <a:pos x="277" y="90"/>
                </a:cxn>
                <a:cxn ang="0">
                  <a:pos x="256" y="0"/>
                </a:cxn>
                <a:cxn ang="0">
                  <a:pos x="0" y="31"/>
                </a:cxn>
              </a:cxnLst>
              <a:rect l="0" t="0" r="r" b="b"/>
              <a:pathLst>
                <a:path w="277" h="218">
                  <a:moveTo>
                    <a:pt x="0" y="31"/>
                  </a:moveTo>
                  <a:lnTo>
                    <a:pt x="5" y="168"/>
                  </a:lnTo>
                  <a:lnTo>
                    <a:pt x="134" y="144"/>
                  </a:lnTo>
                  <a:lnTo>
                    <a:pt x="153" y="178"/>
                  </a:lnTo>
                  <a:lnTo>
                    <a:pt x="148" y="218"/>
                  </a:lnTo>
                  <a:lnTo>
                    <a:pt x="183" y="183"/>
                  </a:lnTo>
                  <a:lnTo>
                    <a:pt x="197" y="129"/>
                  </a:lnTo>
                  <a:lnTo>
                    <a:pt x="277" y="90"/>
                  </a:lnTo>
                  <a:lnTo>
                    <a:pt x="256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BB5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944" y="3647"/>
              <a:ext cx="181" cy="231"/>
            </a:xfrm>
            <a:custGeom>
              <a:avLst/>
              <a:gdLst/>
              <a:ahLst/>
              <a:cxnLst>
                <a:cxn ang="0">
                  <a:pos x="129" y="141"/>
                </a:cxn>
                <a:cxn ang="0">
                  <a:pos x="85" y="279"/>
                </a:cxn>
                <a:cxn ang="0">
                  <a:pos x="30" y="405"/>
                </a:cxn>
                <a:cxn ang="0">
                  <a:pos x="0" y="535"/>
                </a:cxn>
                <a:cxn ang="0">
                  <a:pos x="21" y="630"/>
                </a:cxn>
                <a:cxn ang="0">
                  <a:pos x="62" y="665"/>
                </a:cxn>
                <a:cxn ang="0">
                  <a:pos x="107" y="675"/>
                </a:cxn>
                <a:cxn ang="0">
                  <a:pos x="134" y="654"/>
                </a:cxn>
                <a:cxn ang="0">
                  <a:pos x="138" y="653"/>
                </a:cxn>
                <a:cxn ang="0">
                  <a:pos x="175" y="683"/>
                </a:cxn>
                <a:cxn ang="0">
                  <a:pos x="227" y="690"/>
                </a:cxn>
                <a:cxn ang="0">
                  <a:pos x="266" y="668"/>
                </a:cxn>
                <a:cxn ang="0">
                  <a:pos x="268" y="665"/>
                </a:cxn>
                <a:cxn ang="0">
                  <a:pos x="296" y="689"/>
                </a:cxn>
                <a:cxn ang="0">
                  <a:pos x="346" y="689"/>
                </a:cxn>
                <a:cxn ang="0">
                  <a:pos x="389" y="664"/>
                </a:cxn>
                <a:cxn ang="0">
                  <a:pos x="418" y="664"/>
                </a:cxn>
                <a:cxn ang="0">
                  <a:pos x="464" y="677"/>
                </a:cxn>
                <a:cxn ang="0">
                  <a:pos x="511" y="648"/>
                </a:cxn>
                <a:cxn ang="0">
                  <a:pos x="540" y="584"/>
                </a:cxn>
                <a:cxn ang="0">
                  <a:pos x="533" y="523"/>
                </a:cxn>
                <a:cxn ang="0">
                  <a:pos x="512" y="482"/>
                </a:cxn>
                <a:cxn ang="0">
                  <a:pos x="492" y="442"/>
                </a:cxn>
                <a:cxn ang="0">
                  <a:pos x="472" y="401"/>
                </a:cxn>
                <a:cxn ang="0">
                  <a:pos x="454" y="339"/>
                </a:cxn>
                <a:cxn ang="0">
                  <a:pos x="442" y="242"/>
                </a:cxn>
                <a:cxn ang="0">
                  <a:pos x="430" y="139"/>
                </a:cxn>
                <a:cxn ang="0">
                  <a:pos x="418" y="42"/>
                </a:cxn>
                <a:cxn ang="0">
                  <a:pos x="392" y="4"/>
                </a:cxn>
                <a:cxn ang="0">
                  <a:pos x="358" y="11"/>
                </a:cxn>
                <a:cxn ang="0">
                  <a:pos x="324" y="20"/>
                </a:cxn>
                <a:cxn ang="0">
                  <a:pos x="289" y="28"/>
                </a:cxn>
                <a:cxn ang="0">
                  <a:pos x="255" y="35"/>
                </a:cxn>
                <a:cxn ang="0">
                  <a:pos x="220" y="43"/>
                </a:cxn>
                <a:cxn ang="0">
                  <a:pos x="186" y="52"/>
                </a:cxn>
                <a:cxn ang="0">
                  <a:pos x="152" y="59"/>
                </a:cxn>
              </a:cxnLst>
              <a:rect l="0" t="0" r="r" b="b"/>
              <a:pathLst>
                <a:path w="543" h="693">
                  <a:moveTo>
                    <a:pt x="134" y="63"/>
                  </a:moveTo>
                  <a:lnTo>
                    <a:pt x="129" y="141"/>
                  </a:lnTo>
                  <a:lnTo>
                    <a:pt x="112" y="212"/>
                  </a:lnTo>
                  <a:lnTo>
                    <a:pt x="85" y="279"/>
                  </a:lnTo>
                  <a:lnTo>
                    <a:pt x="56" y="343"/>
                  </a:lnTo>
                  <a:lnTo>
                    <a:pt x="30" y="405"/>
                  </a:lnTo>
                  <a:lnTo>
                    <a:pt x="8" y="470"/>
                  </a:lnTo>
                  <a:lnTo>
                    <a:pt x="0" y="535"/>
                  </a:lnTo>
                  <a:lnTo>
                    <a:pt x="8" y="605"/>
                  </a:lnTo>
                  <a:lnTo>
                    <a:pt x="21" y="630"/>
                  </a:lnTo>
                  <a:lnTo>
                    <a:pt x="40" y="650"/>
                  </a:lnTo>
                  <a:lnTo>
                    <a:pt x="62" y="665"/>
                  </a:lnTo>
                  <a:lnTo>
                    <a:pt x="85" y="673"/>
                  </a:lnTo>
                  <a:lnTo>
                    <a:pt x="107" y="675"/>
                  </a:lnTo>
                  <a:lnTo>
                    <a:pt x="124" y="669"/>
                  </a:lnTo>
                  <a:lnTo>
                    <a:pt x="134" y="654"/>
                  </a:lnTo>
                  <a:lnTo>
                    <a:pt x="136" y="631"/>
                  </a:lnTo>
                  <a:lnTo>
                    <a:pt x="138" y="653"/>
                  </a:lnTo>
                  <a:lnTo>
                    <a:pt x="152" y="670"/>
                  </a:lnTo>
                  <a:lnTo>
                    <a:pt x="175" y="683"/>
                  </a:lnTo>
                  <a:lnTo>
                    <a:pt x="200" y="690"/>
                  </a:lnTo>
                  <a:lnTo>
                    <a:pt x="227" y="690"/>
                  </a:lnTo>
                  <a:lnTo>
                    <a:pt x="249" y="684"/>
                  </a:lnTo>
                  <a:lnTo>
                    <a:pt x="266" y="668"/>
                  </a:lnTo>
                  <a:lnTo>
                    <a:pt x="271" y="644"/>
                  </a:lnTo>
                  <a:lnTo>
                    <a:pt x="268" y="665"/>
                  </a:lnTo>
                  <a:lnTo>
                    <a:pt x="279" y="680"/>
                  </a:lnTo>
                  <a:lnTo>
                    <a:pt x="296" y="689"/>
                  </a:lnTo>
                  <a:lnTo>
                    <a:pt x="320" y="693"/>
                  </a:lnTo>
                  <a:lnTo>
                    <a:pt x="346" y="689"/>
                  </a:lnTo>
                  <a:lnTo>
                    <a:pt x="370" y="680"/>
                  </a:lnTo>
                  <a:lnTo>
                    <a:pt x="389" y="664"/>
                  </a:lnTo>
                  <a:lnTo>
                    <a:pt x="400" y="640"/>
                  </a:lnTo>
                  <a:lnTo>
                    <a:pt x="418" y="664"/>
                  </a:lnTo>
                  <a:lnTo>
                    <a:pt x="440" y="677"/>
                  </a:lnTo>
                  <a:lnTo>
                    <a:pt x="464" y="677"/>
                  </a:lnTo>
                  <a:lnTo>
                    <a:pt x="488" y="666"/>
                  </a:lnTo>
                  <a:lnTo>
                    <a:pt x="511" y="648"/>
                  </a:lnTo>
                  <a:lnTo>
                    <a:pt x="529" y="620"/>
                  </a:lnTo>
                  <a:lnTo>
                    <a:pt x="540" y="584"/>
                  </a:lnTo>
                  <a:lnTo>
                    <a:pt x="543" y="543"/>
                  </a:lnTo>
                  <a:lnTo>
                    <a:pt x="533" y="523"/>
                  </a:lnTo>
                  <a:lnTo>
                    <a:pt x="523" y="502"/>
                  </a:lnTo>
                  <a:lnTo>
                    <a:pt x="512" y="482"/>
                  </a:lnTo>
                  <a:lnTo>
                    <a:pt x="502" y="462"/>
                  </a:lnTo>
                  <a:lnTo>
                    <a:pt x="492" y="442"/>
                  </a:lnTo>
                  <a:lnTo>
                    <a:pt x="482" y="422"/>
                  </a:lnTo>
                  <a:lnTo>
                    <a:pt x="472" y="401"/>
                  </a:lnTo>
                  <a:lnTo>
                    <a:pt x="462" y="381"/>
                  </a:lnTo>
                  <a:lnTo>
                    <a:pt x="454" y="339"/>
                  </a:lnTo>
                  <a:lnTo>
                    <a:pt x="448" y="293"/>
                  </a:lnTo>
                  <a:lnTo>
                    <a:pt x="442" y="242"/>
                  </a:lnTo>
                  <a:lnTo>
                    <a:pt x="437" y="191"/>
                  </a:lnTo>
                  <a:lnTo>
                    <a:pt x="430" y="139"/>
                  </a:lnTo>
                  <a:lnTo>
                    <a:pt x="424" y="88"/>
                  </a:lnTo>
                  <a:lnTo>
                    <a:pt x="418" y="42"/>
                  </a:lnTo>
                  <a:lnTo>
                    <a:pt x="410" y="0"/>
                  </a:lnTo>
                  <a:lnTo>
                    <a:pt x="392" y="4"/>
                  </a:lnTo>
                  <a:lnTo>
                    <a:pt x="376" y="7"/>
                  </a:lnTo>
                  <a:lnTo>
                    <a:pt x="358" y="11"/>
                  </a:lnTo>
                  <a:lnTo>
                    <a:pt x="341" y="16"/>
                  </a:lnTo>
                  <a:lnTo>
                    <a:pt x="324" y="20"/>
                  </a:lnTo>
                  <a:lnTo>
                    <a:pt x="306" y="24"/>
                  </a:lnTo>
                  <a:lnTo>
                    <a:pt x="289" y="28"/>
                  </a:lnTo>
                  <a:lnTo>
                    <a:pt x="272" y="31"/>
                  </a:lnTo>
                  <a:lnTo>
                    <a:pt x="255" y="35"/>
                  </a:lnTo>
                  <a:lnTo>
                    <a:pt x="237" y="39"/>
                  </a:lnTo>
                  <a:lnTo>
                    <a:pt x="220" y="43"/>
                  </a:lnTo>
                  <a:lnTo>
                    <a:pt x="203" y="47"/>
                  </a:lnTo>
                  <a:lnTo>
                    <a:pt x="186" y="52"/>
                  </a:lnTo>
                  <a:lnTo>
                    <a:pt x="169" y="55"/>
                  </a:lnTo>
                  <a:lnTo>
                    <a:pt x="152" y="59"/>
                  </a:lnTo>
                  <a:lnTo>
                    <a:pt x="134" y="63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944" y="3647"/>
              <a:ext cx="181" cy="231"/>
            </a:xfrm>
            <a:custGeom>
              <a:avLst/>
              <a:gdLst/>
              <a:ahLst/>
              <a:cxnLst>
                <a:cxn ang="0">
                  <a:pos x="134" y="63"/>
                </a:cxn>
                <a:cxn ang="0">
                  <a:pos x="112" y="212"/>
                </a:cxn>
                <a:cxn ang="0">
                  <a:pos x="56" y="343"/>
                </a:cxn>
                <a:cxn ang="0">
                  <a:pos x="8" y="470"/>
                </a:cxn>
                <a:cxn ang="0">
                  <a:pos x="8" y="605"/>
                </a:cxn>
                <a:cxn ang="0">
                  <a:pos x="21" y="630"/>
                </a:cxn>
                <a:cxn ang="0">
                  <a:pos x="62" y="665"/>
                </a:cxn>
                <a:cxn ang="0">
                  <a:pos x="107" y="675"/>
                </a:cxn>
                <a:cxn ang="0">
                  <a:pos x="134" y="654"/>
                </a:cxn>
                <a:cxn ang="0">
                  <a:pos x="136" y="631"/>
                </a:cxn>
                <a:cxn ang="0">
                  <a:pos x="152" y="670"/>
                </a:cxn>
                <a:cxn ang="0">
                  <a:pos x="200" y="690"/>
                </a:cxn>
                <a:cxn ang="0">
                  <a:pos x="249" y="684"/>
                </a:cxn>
                <a:cxn ang="0">
                  <a:pos x="271" y="644"/>
                </a:cxn>
                <a:cxn ang="0">
                  <a:pos x="268" y="665"/>
                </a:cxn>
                <a:cxn ang="0">
                  <a:pos x="296" y="689"/>
                </a:cxn>
                <a:cxn ang="0">
                  <a:pos x="346" y="689"/>
                </a:cxn>
                <a:cxn ang="0">
                  <a:pos x="389" y="664"/>
                </a:cxn>
                <a:cxn ang="0">
                  <a:pos x="400" y="640"/>
                </a:cxn>
                <a:cxn ang="0">
                  <a:pos x="440" y="677"/>
                </a:cxn>
                <a:cxn ang="0">
                  <a:pos x="488" y="666"/>
                </a:cxn>
                <a:cxn ang="0">
                  <a:pos x="529" y="620"/>
                </a:cxn>
                <a:cxn ang="0">
                  <a:pos x="543" y="543"/>
                </a:cxn>
                <a:cxn ang="0">
                  <a:pos x="533" y="523"/>
                </a:cxn>
                <a:cxn ang="0">
                  <a:pos x="512" y="482"/>
                </a:cxn>
                <a:cxn ang="0">
                  <a:pos x="492" y="442"/>
                </a:cxn>
                <a:cxn ang="0">
                  <a:pos x="472" y="401"/>
                </a:cxn>
                <a:cxn ang="0">
                  <a:pos x="462" y="381"/>
                </a:cxn>
                <a:cxn ang="0">
                  <a:pos x="448" y="293"/>
                </a:cxn>
                <a:cxn ang="0">
                  <a:pos x="437" y="191"/>
                </a:cxn>
                <a:cxn ang="0">
                  <a:pos x="424" y="88"/>
                </a:cxn>
                <a:cxn ang="0">
                  <a:pos x="410" y="0"/>
                </a:cxn>
                <a:cxn ang="0">
                  <a:pos x="392" y="4"/>
                </a:cxn>
                <a:cxn ang="0">
                  <a:pos x="358" y="11"/>
                </a:cxn>
                <a:cxn ang="0">
                  <a:pos x="324" y="20"/>
                </a:cxn>
                <a:cxn ang="0">
                  <a:pos x="289" y="28"/>
                </a:cxn>
                <a:cxn ang="0">
                  <a:pos x="255" y="35"/>
                </a:cxn>
                <a:cxn ang="0">
                  <a:pos x="220" y="43"/>
                </a:cxn>
                <a:cxn ang="0">
                  <a:pos x="186" y="52"/>
                </a:cxn>
                <a:cxn ang="0">
                  <a:pos x="152" y="59"/>
                </a:cxn>
              </a:cxnLst>
              <a:rect l="0" t="0" r="r" b="b"/>
              <a:pathLst>
                <a:path w="543" h="693">
                  <a:moveTo>
                    <a:pt x="134" y="63"/>
                  </a:moveTo>
                  <a:lnTo>
                    <a:pt x="134" y="63"/>
                  </a:lnTo>
                  <a:lnTo>
                    <a:pt x="129" y="141"/>
                  </a:lnTo>
                  <a:lnTo>
                    <a:pt x="112" y="212"/>
                  </a:lnTo>
                  <a:lnTo>
                    <a:pt x="85" y="279"/>
                  </a:lnTo>
                  <a:lnTo>
                    <a:pt x="56" y="343"/>
                  </a:lnTo>
                  <a:lnTo>
                    <a:pt x="30" y="405"/>
                  </a:lnTo>
                  <a:lnTo>
                    <a:pt x="8" y="470"/>
                  </a:lnTo>
                  <a:lnTo>
                    <a:pt x="0" y="535"/>
                  </a:lnTo>
                  <a:lnTo>
                    <a:pt x="8" y="605"/>
                  </a:lnTo>
                  <a:lnTo>
                    <a:pt x="8" y="605"/>
                  </a:lnTo>
                  <a:lnTo>
                    <a:pt x="21" y="630"/>
                  </a:lnTo>
                  <a:lnTo>
                    <a:pt x="40" y="650"/>
                  </a:lnTo>
                  <a:lnTo>
                    <a:pt x="62" y="665"/>
                  </a:lnTo>
                  <a:lnTo>
                    <a:pt x="85" y="673"/>
                  </a:lnTo>
                  <a:lnTo>
                    <a:pt x="107" y="675"/>
                  </a:lnTo>
                  <a:lnTo>
                    <a:pt x="124" y="669"/>
                  </a:lnTo>
                  <a:lnTo>
                    <a:pt x="134" y="654"/>
                  </a:lnTo>
                  <a:lnTo>
                    <a:pt x="136" y="631"/>
                  </a:lnTo>
                  <a:lnTo>
                    <a:pt x="136" y="631"/>
                  </a:lnTo>
                  <a:lnTo>
                    <a:pt x="138" y="653"/>
                  </a:lnTo>
                  <a:lnTo>
                    <a:pt x="152" y="670"/>
                  </a:lnTo>
                  <a:lnTo>
                    <a:pt x="175" y="683"/>
                  </a:lnTo>
                  <a:lnTo>
                    <a:pt x="200" y="690"/>
                  </a:lnTo>
                  <a:lnTo>
                    <a:pt x="227" y="690"/>
                  </a:lnTo>
                  <a:lnTo>
                    <a:pt x="249" y="684"/>
                  </a:lnTo>
                  <a:lnTo>
                    <a:pt x="266" y="668"/>
                  </a:lnTo>
                  <a:lnTo>
                    <a:pt x="271" y="644"/>
                  </a:lnTo>
                  <a:lnTo>
                    <a:pt x="271" y="644"/>
                  </a:lnTo>
                  <a:lnTo>
                    <a:pt x="268" y="665"/>
                  </a:lnTo>
                  <a:lnTo>
                    <a:pt x="279" y="680"/>
                  </a:lnTo>
                  <a:lnTo>
                    <a:pt x="296" y="689"/>
                  </a:lnTo>
                  <a:lnTo>
                    <a:pt x="320" y="693"/>
                  </a:lnTo>
                  <a:lnTo>
                    <a:pt x="346" y="689"/>
                  </a:lnTo>
                  <a:lnTo>
                    <a:pt x="370" y="680"/>
                  </a:lnTo>
                  <a:lnTo>
                    <a:pt x="389" y="664"/>
                  </a:lnTo>
                  <a:lnTo>
                    <a:pt x="400" y="640"/>
                  </a:lnTo>
                  <a:lnTo>
                    <a:pt x="400" y="640"/>
                  </a:lnTo>
                  <a:lnTo>
                    <a:pt x="418" y="664"/>
                  </a:lnTo>
                  <a:lnTo>
                    <a:pt x="440" y="677"/>
                  </a:lnTo>
                  <a:lnTo>
                    <a:pt x="464" y="677"/>
                  </a:lnTo>
                  <a:lnTo>
                    <a:pt x="488" y="666"/>
                  </a:lnTo>
                  <a:lnTo>
                    <a:pt x="511" y="648"/>
                  </a:lnTo>
                  <a:lnTo>
                    <a:pt x="529" y="620"/>
                  </a:lnTo>
                  <a:lnTo>
                    <a:pt x="540" y="584"/>
                  </a:lnTo>
                  <a:lnTo>
                    <a:pt x="543" y="543"/>
                  </a:lnTo>
                  <a:lnTo>
                    <a:pt x="543" y="543"/>
                  </a:lnTo>
                  <a:lnTo>
                    <a:pt x="533" y="523"/>
                  </a:lnTo>
                  <a:lnTo>
                    <a:pt x="523" y="502"/>
                  </a:lnTo>
                  <a:lnTo>
                    <a:pt x="512" y="482"/>
                  </a:lnTo>
                  <a:lnTo>
                    <a:pt x="502" y="462"/>
                  </a:lnTo>
                  <a:lnTo>
                    <a:pt x="492" y="442"/>
                  </a:lnTo>
                  <a:lnTo>
                    <a:pt x="482" y="422"/>
                  </a:lnTo>
                  <a:lnTo>
                    <a:pt x="472" y="401"/>
                  </a:lnTo>
                  <a:lnTo>
                    <a:pt x="462" y="381"/>
                  </a:lnTo>
                  <a:lnTo>
                    <a:pt x="462" y="381"/>
                  </a:lnTo>
                  <a:lnTo>
                    <a:pt x="454" y="339"/>
                  </a:lnTo>
                  <a:lnTo>
                    <a:pt x="448" y="293"/>
                  </a:lnTo>
                  <a:lnTo>
                    <a:pt x="442" y="242"/>
                  </a:lnTo>
                  <a:lnTo>
                    <a:pt x="437" y="191"/>
                  </a:lnTo>
                  <a:lnTo>
                    <a:pt x="430" y="139"/>
                  </a:lnTo>
                  <a:lnTo>
                    <a:pt x="424" y="88"/>
                  </a:lnTo>
                  <a:lnTo>
                    <a:pt x="418" y="42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92" y="4"/>
                  </a:lnTo>
                  <a:lnTo>
                    <a:pt x="376" y="7"/>
                  </a:lnTo>
                  <a:lnTo>
                    <a:pt x="358" y="11"/>
                  </a:lnTo>
                  <a:lnTo>
                    <a:pt x="341" y="16"/>
                  </a:lnTo>
                  <a:lnTo>
                    <a:pt x="324" y="20"/>
                  </a:lnTo>
                  <a:lnTo>
                    <a:pt x="306" y="24"/>
                  </a:lnTo>
                  <a:lnTo>
                    <a:pt x="289" y="28"/>
                  </a:lnTo>
                  <a:lnTo>
                    <a:pt x="272" y="31"/>
                  </a:lnTo>
                  <a:lnTo>
                    <a:pt x="255" y="35"/>
                  </a:lnTo>
                  <a:lnTo>
                    <a:pt x="237" y="39"/>
                  </a:lnTo>
                  <a:lnTo>
                    <a:pt x="220" y="43"/>
                  </a:lnTo>
                  <a:lnTo>
                    <a:pt x="203" y="47"/>
                  </a:lnTo>
                  <a:lnTo>
                    <a:pt x="186" y="52"/>
                  </a:lnTo>
                  <a:lnTo>
                    <a:pt x="169" y="55"/>
                  </a:lnTo>
                  <a:lnTo>
                    <a:pt x="152" y="59"/>
                  </a:lnTo>
                  <a:lnTo>
                    <a:pt x="134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982" y="3669"/>
              <a:ext cx="107" cy="65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80" y="143"/>
                </a:cxn>
                <a:cxn ang="0">
                  <a:pos x="173" y="143"/>
                </a:cxn>
                <a:cxn ang="0">
                  <a:pos x="243" y="153"/>
                </a:cxn>
                <a:cxn ang="0">
                  <a:pos x="322" y="197"/>
                </a:cxn>
                <a:cxn ang="0">
                  <a:pos x="302" y="79"/>
                </a:cxn>
                <a:cxn ang="0">
                  <a:pos x="302" y="0"/>
                </a:cxn>
                <a:cxn ang="0">
                  <a:pos x="24" y="29"/>
                </a:cxn>
                <a:cxn ang="0">
                  <a:pos x="24" y="104"/>
                </a:cxn>
                <a:cxn ang="0">
                  <a:pos x="0" y="158"/>
                </a:cxn>
              </a:cxnLst>
              <a:rect l="0" t="0" r="r" b="b"/>
              <a:pathLst>
                <a:path w="322" h="197">
                  <a:moveTo>
                    <a:pt x="0" y="158"/>
                  </a:moveTo>
                  <a:lnTo>
                    <a:pt x="80" y="143"/>
                  </a:lnTo>
                  <a:lnTo>
                    <a:pt x="173" y="143"/>
                  </a:lnTo>
                  <a:lnTo>
                    <a:pt x="243" y="153"/>
                  </a:lnTo>
                  <a:lnTo>
                    <a:pt x="322" y="197"/>
                  </a:lnTo>
                  <a:lnTo>
                    <a:pt x="302" y="79"/>
                  </a:lnTo>
                  <a:lnTo>
                    <a:pt x="302" y="0"/>
                  </a:lnTo>
                  <a:lnTo>
                    <a:pt x="24" y="29"/>
                  </a:lnTo>
                  <a:lnTo>
                    <a:pt x="24" y="104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DBB5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972" y="3279"/>
              <a:ext cx="382" cy="409"/>
            </a:xfrm>
            <a:custGeom>
              <a:avLst/>
              <a:gdLst/>
              <a:ahLst/>
              <a:cxnLst>
                <a:cxn ang="0">
                  <a:pos x="1" y="290"/>
                </a:cxn>
                <a:cxn ang="0">
                  <a:pos x="2" y="556"/>
                </a:cxn>
                <a:cxn ang="0">
                  <a:pos x="13" y="819"/>
                </a:cxn>
                <a:cxn ang="0">
                  <a:pos x="21" y="1085"/>
                </a:cxn>
                <a:cxn ang="0">
                  <a:pos x="57" y="1221"/>
                </a:cxn>
                <a:cxn ang="0">
                  <a:pos x="131" y="1215"/>
                </a:cxn>
                <a:cxn ang="0">
                  <a:pos x="203" y="1210"/>
                </a:cxn>
                <a:cxn ang="0">
                  <a:pos x="268" y="1202"/>
                </a:cxn>
                <a:cxn ang="0">
                  <a:pos x="321" y="1191"/>
                </a:cxn>
                <a:cxn ang="0">
                  <a:pos x="358" y="1173"/>
                </a:cxn>
                <a:cxn ang="0">
                  <a:pos x="374" y="1149"/>
                </a:cxn>
                <a:cxn ang="0">
                  <a:pos x="364" y="1115"/>
                </a:cxn>
                <a:cxn ang="0">
                  <a:pos x="363" y="1036"/>
                </a:cxn>
                <a:cxn ang="0">
                  <a:pos x="389" y="912"/>
                </a:cxn>
                <a:cxn ang="0">
                  <a:pos x="416" y="786"/>
                </a:cxn>
                <a:cxn ang="0">
                  <a:pos x="444" y="662"/>
                </a:cxn>
                <a:cxn ang="0">
                  <a:pos x="476" y="548"/>
                </a:cxn>
                <a:cxn ang="0">
                  <a:pos x="513" y="451"/>
                </a:cxn>
                <a:cxn ang="0">
                  <a:pos x="557" y="377"/>
                </a:cxn>
                <a:cxn ang="0">
                  <a:pos x="612" y="334"/>
                </a:cxn>
                <a:cxn ang="0">
                  <a:pos x="653" y="394"/>
                </a:cxn>
                <a:cxn ang="0">
                  <a:pos x="676" y="546"/>
                </a:cxn>
                <a:cxn ang="0">
                  <a:pos x="700" y="701"/>
                </a:cxn>
                <a:cxn ang="0">
                  <a:pos x="723" y="853"/>
                </a:cxn>
                <a:cxn ang="0">
                  <a:pos x="724" y="938"/>
                </a:cxn>
                <a:cxn ang="0">
                  <a:pos x="709" y="975"/>
                </a:cxn>
                <a:cxn ang="0">
                  <a:pos x="705" y="1013"/>
                </a:cxn>
                <a:cxn ang="0">
                  <a:pos x="717" y="1050"/>
                </a:cxn>
                <a:cxn ang="0">
                  <a:pos x="760" y="1076"/>
                </a:cxn>
                <a:cxn ang="0">
                  <a:pos x="818" y="1089"/>
                </a:cxn>
                <a:cxn ang="0">
                  <a:pos x="873" y="1095"/>
                </a:cxn>
                <a:cxn ang="0">
                  <a:pos x="924" y="1093"/>
                </a:cxn>
                <a:cxn ang="0">
                  <a:pos x="968" y="1085"/>
                </a:cxn>
                <a:cxn ang="0">
                  <a:pos x="1007" y="1070"/>
                </a:cxn>
                <a:cxn ang="0">
                  <a:pos x="1041" y="1050"/>
                </a:cxn>
                <a:cxn ang="0">
                  <a:pos x="1068" y="1024"/>
                </a:cxn>
                <a:cxn ang="0">
                  <a:pos x="1087" y="883"/>
                </a:cxn>
                <a:cxn ang="0">
                  <a:pos x="1103" y="630"/>
                </a:cxn>
                <a:cxn ang="0">
                  <a:pos x="1121" y="379"/>
                </a:cxn>
                <a:cxn ang="0">
                  <a:pos x="1138" y="127"/>
                </a:cxn>
                <a:cxn ang="0">
                  <a:pos x="1143" y="0"/>
                </a:cxn>
                <a:cxn ang="0">
                  <a:pos x="1119" y="4"/>
                </a:cxn>
                <a:cxn ang="0">
                  <a:pos x="1073" y="11"/>
                </a:cxn>
                <a:cxn ang="0">
                  <a:pos x="1009" y="21"/>
                </a:cxn>
                <a:cxn ang="0">
                  <a:pos x="930" y="31"/>
                </a:cxn>
                <a:cxn ang="0">
                  <a:pos x="839" y="45"/>
                </a:cxn>
                <a:cxn ang="0">
                  <a:pos x="741" y="59"/>
                </a:cxn>
                <a:cxn ang="0">
                  <a:pos x="636" y="72"/>
                </a:cxn>
                <a:cxn ang="0">
                  <a:pos x="531" y="86"/>
                </a:cxn>
                <a:cxn ang="0">
                  <a:pos x="426" y="101"/>
                </a:cxn>
                <a:cxn ang="0">
                  <a:pos x="327" y="114"/>
                </a:cxn>
                <a:cxn ang="0">
                  <a:pos x="235" y="127"/>
                </a:cxn>
                <a:cxn ang="0">
                  <a:pos x="155" y="137"/>
                </a:cxn>
                <a:cxn ang="0">
                  <a:pos x="90" y="144"/>
                </a:cxn>
                <a:cxn ang="0">
                  <a:pos x="42" y="148"/>
                </a:cxn>
                <a:cxn ang="0">
                  <a:pos x="15" y="151"/>
                </a:cxn>
              </a:cxnLst>
              <a:rect l="0" t="0" r="r" b="b"/>
              <a:pathLst>
                <a:path w="1146" h="1225">
                  <a:moveTo>
                    <a:pt x="10" y="149"/>
                  </a:moveTo>
                  <a:lnTo>
                    <a:pt x="1" y="290"/>
                  </a:lnTo>
                  <a:lnTo>
                    <a:pt x="0" y="425"/>
                  </a:lnTo>
                  <a:lnTo>
                    <a:pt x="2" y="556"/>
                  </a:lnTo>
                  <a:lnTo>
                    <a:pt x="7" y="687"/>
                  </a:lnTo>
                  <a:lnTo>
                    <a:pt x="13" y="819"/>
                  </a:lnTo>
                  <a:lnTo>
                    <a:pt x="19" y="950"/>
                  </a:lnTo>
                  <a:lnTo>
                    <a:pt x="21" y="1085"/>
                  </a:lnTo>
                  <a:lnTo>
                    <a:pt x="20" y="1225"/>
                  </a:lnTo>
                  <a:lnTo>
                    <a:pt x="57" y="1221"/>
                  </a:lnTo>
                  <a:lnTo>
                    <a:pt x="93" y="1219"/>
                  </a:lnTo>
                  <a:lnTo>
                    <a:pt x="131" y="1215"/>
                  </a:lnTo>
                  <a:lnTo>
                    <a:pt x="168" y="1212"/>
                  </a:lnTo>
                  <a:lnTo>
                    <a:pt x="203" y="1210"/>
                  </a:lnTo>
                  <a:lnTo>
                    <a:pt x="236" y="1206"/>
                  </a:lnTo>
                  <a:lnTo>
                    <a:pt x="268" y="1202"/>
                  </a:lnTo>
                  <a:lnTo>
                    <a:pt x="296" y="1197"/>
                  </a:lnTo>
                  <a:lnTo>
                    <a:pt x="321" y="1191"/>
                  </a:lnTo>
                  <a:lnTo>
                    <a:pt x="341" y="1183"/>
                  </a:lnTo>
                  <a:lnTo>
                    <a:pt x="358" y="1173"/>
                  </a:lnTo>
                  <a:lnTo>
                    <a:pt x="368" y="1162"/>
                  </a:lnTo>
                  <a:lnTo>
                    <a:pt x="374" y="1149"/>
                  </a:lnTo>
                  <a:lnTo>
                    <a:pt x="373" y="1133"/>
                  </a:lnTo>
                  <a:lnTo>
                    <a:pt x="364" y="1115"/>
                  </a:lnTo>
                  <a:lnTo>
                    <a:pt x="349" y="1094"/>
                  </a:lnTo>
                  <a:lnTo>
                    <a:pt x="363" y="1036"/>
                  </a:lnTo>
                  <a:lnTo>
                    <a:pt x="377" y="975"/>
                  </a:lnTo>
                  <a:lnTo>
                    <a:pt x="389" y="912"/>
                  </a:lnTo>
                  <a:lnTo>
                    <a:pt x="402" y="849"/>
                  </a:lnTo>
                  <a:lnTo>
                    <a:pt x="416" y="786"/>
                  </a:lnTo>
                  <a:lnTo>
                    <a:pt x="430" y="723"/>
                  </a:lnTo>
                  <a:lnTo>
                    <a:pt x="444" y="662"/>
                  </a:lnTo>
                  <a:lnTo>
                    <a:pt x="460" y="603"/>
                  </a:lnTo>
                  <a:lnTo>
                    <a:pt x="476" y="548"/>
                  </a:lnTo>
                  <a:lnTo>
                    <a:pt x="494" y="497"/>
                  </a:lnTo>
                  <a:lnTo>
                    <a:pt x="513" y="451"/>
                  </a:lnTo>
                  <a:lnTo>
                    <a:pt x="535" y="411"/>
                  </a:lnTo>
                  <a:lnTo>
                    <a:pt x="557" y="377"/>
                  </a:lnTo>
                  <a:lnTo>
                    <a:pt x="583" y="351"/>
                  </a:lnTo>
                  <a:lnTo>
                    <a:pt x="612" y="334"/>
                  </a:lnTo>
                  <a:lnTo>
                    <a:pt x="642" y="325"/>
                  </a:lnTo>
                  <a:lnTo>
                    <a:pt x="653" y="394"/>
                  </a:lnTo>
                  <a:lnTo>
                    <a:pt x="665" y="469"/>
                  </a:lnTo>
                  <a:lnTo>
                    <a:pt x="676" y="546"/>
                  </a:lnTo>
                  <a:lnTo>
                    <a:pt x="689" y="623"/>
                  </a:lnTo>
                  <a:lnTo>
                    <a:pt x="700" y="701"/>
                  </a:lnTo>
                  <a:lnTo>
                    <a:pt x="712" y="778"/>
                  </a:lnTo>
                  <a:lnTo>
                    <a:pt x="723" y="853"/>
                  </a:lnTo>
                  <a:lnTo>
                    <a:pt x="734" y="922"/>
                  </a:lnTo>
                  <a:lnTo>
                    <a:pt x="724" y="938"/>
                  </a:lnTo>
                  <a:lnTo>
                    <a:pt x="715" y="956"/>
                  </a:lnTo>
                  <a:lnTo>
                    <a:pt x="709" y="975"/>
                  </a:lnTo>
                  <a:lnTo>
                    <a:pt x="707" y="994"/>
                  </a:lnTo>
                  <a:lnTo>
                    <a:pt x="705" y="1013"/>
                  </a:lnTo>
                  <a:lnTo>
                    <a:pt x="709" y="1032"/>
                  </a:lnTo>
                  <a:lnTo>
                    <a:pt x="717" y="1050"/>
                  </a:lnTo>
                  <a:lnTo>
                    <a:pt x="728" y="1066"/>
                  </a:lnTo>
                  <a:lnTo>
                    <a:pt x="760" y="1076"/>
                  </a:lnTo>
                  <a:lnTo>
                    <a:pt x="789" y="1084"/>
                  </a:lnTo>
                  <a:lnTo>
                    <a:pt x="818" y="1089"/>
                  </a:lnTo>
                  <a:lnTo>
                    <a:pt x="847" y="1093"/>
                  </a:lnTo>
                  <a:lnTo>
                    <a:pt x="873" y="1095"/>
                  </a:lnTo>
                  <a:lnTo>
                    <a:pt x="899" y="1095"/>
                  </a:lnTo>
                  <a:lnTo>
                    <a:pt x="924" y="1093"/>
                  </a:lnTo>
                  <a:lnTo>
                    <a:pt x="947" y="1090"/>
                  </a:lnTo>
                  <a:lnTo>
                    <a:pt x="968" y="1085"/>
                  </a:lnTo>
                  <a:lnTo>
                    <a:pt x="988" y="1079"/>
                  </a:lnTo>
                  <a:lnTo>
                    <a:pt x="1007" y="1070"/>
                  </a:lnTo>
                  <a:lnTo>
                    <a:pt x="1025" y="1061"/>
                  </a:lnTo>
                  <a:lnTo>
                    <a:pt x="1041" y="1050"/>
                  </a:lnTo>
                  <a:lnTo>
                    <a:pt x="1055" y="1037"/>
                  </a:lnTo>
                  <a:lnTo>
                    <a:pt x="1068" y="1024"/>
                  </a:lnTo>
                  <a:lnTo>
                    <a:pt x="1078" y="1009"/>
                  </a:lnTo>
                  <a:lnTo>
                    <a:pt x="1087" y="883"/>
                  </a:lnTo>
                  <a:lnTo>
                    <a:pt x="1096" y="757"/>
                  </a:lnTo>
                  <a:lnTo>
                    <a:pt x="1103" y="630"/>
                  </a:lnTo>
                  <a:lnTo>
                    <a:pt x="1112" y="504"/>
                  </a:lnTo>
                  <a:lnTo>
                    <a:pt x="1121" y="379"/>
                  </a:lnTo>
                  <a:lnTo>
                    <a:pt x="1130" y="253"/>
                  </a:lnTo>
                  <a:lnTo>
                    <a:pt x="1138" y="127"/>
                  </a:lnTo>
                  <a:lnTo>
                    <a:pt x="1146" y="0"/>
                  </a:lnTo>
                  <a:lnTo>
                    <a:pt x="1143" y="0"/>
                  </a:lnTo>
                  <a:lnTo>
                    <a:pt x="1134" y="2"/>
                  </a:lnTo>
                  <a:lnTo>
                    <a:pt x="1119" y="4"/>
                  </a:lnTo>
                  <a:lnTo>
                    <a:pt x="1098" y="7"/>
                  </a:lnTo>
                  <a:lnTo>
                    <a:pt x="1073" y="11"/>
                  </a:lnTo>
                  <a:lnTo>
                    <a:pt x="1043" y="16"/>
                  </a:lnTo>
                  <a:lnTo>
                    <a:pt x="1009" y="21"/>
                  </a:lnTo>
                  <a:lnTo>
                    <a:pt x="971" y="26"/>
                  </a:lnTo>
                  <a:lnTo>
                    <a:pt x="930" y="31"/>
                  </a:lnTo>
                  <a:lnTo>
                    <a:pt x="886" y="37"/>
                  </a:lnTo>
                  <a:lnTo>
                    <a:pt x="839" y="45"/>
                  </a:lnTo>
                  <a:lnTo>
                    <a:pt x="790" y="51"/>
                  </a:lnTo>
                  <a:lnTo>
                    <a:pt x="741" y="59"/>
                  </a:lnTo>
                  <a:lnTo>
                    <a:pt x="689" y="65"/>
                  </a:lnTo>
                  <a:lnTo>
                    <a:pt x="636" y="72"/>
                  </a:lnTo>
                  <a:lnTo>
                    <a:pt x="584" y="80"/>
                  </a:lnTo>
                  <a:lnTo>
                    <a:pt x="531" y="86"/>
                  </a:lnTo>
                  <a:lnTo>
                    <a:pt x="478" y="94"/>
                  </a:lnTo>
                  <a:lnTo>
                    <a:pt x="426" y="101"/>
                  </a:lnTo>
                  <a:lnTo>
                    <a:pt x="375" y="108"/>
                  </a:lnTo>
                  <a:lnTo>
                    <a:pt x="327" y="114"/>
                  </a:lnTo>
                  <a:lnTo>
                    <a:pt x="279" y="120"/>
                  </a:lnTo>
                  <a:lnTo>
                    <a:pt x="235" y="127"/>
                  </a:lnTo>
                  <a:lnTo>
                    <a:pt x="193" y="132"/>
                  </a:lnTo>
                  <a:lnTo>
                    <a:pt x="155" y="137"/>
                  </a:lnTo>
                  <a:lnTo>
                    <a:pt x="120" y="141"/>
                  </a:lnTo>
                  <a:lnTo>
                    <a:pt x="90" y="144"/>
                  </a:lnTo>
                  <a:lnTo>
                    <a:pt x="63" y="147"/>
                  </a:lnTo>
                  <a:lnTo>
                    <a:pt x="42" y="148"/>
                  </a:lnTo>
                  <a:lnTo>
                    <a:pt x="25" y="149"/>
                  </a:lnTo>
                  <a:lnTo>
                    <a:pt x="15" y="151"/>
                  </a:lnTo>
                  <a:lnTo>
                    <a:pt x="10" y="149"/>
                  </a:lnTo>
                  <a:close/>
                </a:path>
              </a:pathLst>
            </a:custGeom>
            <a:solidFill>
              <a:srgbClr val="9196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972" y="3279"/>
              <a:ext cx="382" cy="409"/>
            </a:xfrm>
            <a:custGeom>
              <a:avLst/>
              <a:gdLst/>
              <a:ahLst/>
              <a:cxnLst>
                <a:cxn ang="0">
                  <a:pos x="10" y="149"/>
                </a:cxn>
                <a:cxn ang="0">
                  <a:pos x="0" y="425"/>
                </a:cxn>
                <a:cxn ang="0">
                  <a:pos x="7" y="687"/>
                </a:cxn>
                <a:cxn ang="0">
                  <a:pos x="19" y="950"/>
                </a:cxn>
                <a:cxn ang="0">
                  <a:pos x="20" y="1225"/>
                </a:cxn>
                <a:cxn ang="0">
                  <a:pos x="57" y="1221"/>
                </a:cxn>
                <a:cxn ang="0">
                  <a:pos x="131" y="1215"/>
                </a:cxn>
                <a:cxn ang="0">
                  <a:pos x="203" y="1210"/>
                </a:cxn>
                <a:cxn ang="0">
                  <a:pos x="268" y="1202"/>
                </a:cxn>
                <a:cxn ang="0">
                  <a:pos x="321" y="1191"/>
                </a:cxn>
                <a:cxn ang="0">
                  <a:pos x="358" y="1173"/>
                </a:cxn>
                <a:cxn ang="0">
                  <a:pos x="374" y="1149"/>
                </a:cxn>
                <a:cxn ang="0">
                  <a:pos x="364" y="1115"/>
                </a:cxn>
                <a:cxn ang="0">
                  <a:pos x="349" y="1094"/>
                </a:cxn>
                <a:cxn ang="0">
                  <a:pos x="377" y="975"/>
                </a:cxn>
                <a:cxn ang="0">
                  <a:pos x="402" y="849"/>
                </a:cxn>
                <a:cxn ang="0">
                  <a:pos x="430" y="723"/>
                </a:cxn>
                <a:cxn ang="0">
                  <a:pos x="460" y="603"/>
                </a:cxn>
                <a:cxn ang="0">
                  <a:pos x="494" y="497"/>
                </a:cxn>
                <a:cxn ang="0">
                  <a:pos x="535" y="411"/>
                </a:cxn>
                <a:cxn ang="0">
                  <a:pos x="583" y="351"/>
                </a:cxn>
                <a:cxn ang="0">
                  <a:pos x="642" y="325"/>
                </a:cxn>
                <a:cxn ang="0">
                  <a:pos x="653" y="394"/>
                </a:cxn>
                <a:cxn ang="0">
                  <a:pos x="676" y="546"/>
                </a:cxn>
                <a:cxn ang="0">
                  <a:pos x="700" y="701"/>
                </a:cxn>
                <a:cxn ang="0">
                  <a:pos x="723" y="853"/>
                </a:cxn>
                <a:cxn ang="0">
                  <a:pos x="734" y="922"/>
                </a:cxn>
                <a:cxn ang="0">
                  <a:pos x="715" y="956"/>
                </a:cxn>
                <a:cxn ang="0">
                  <a:pos x="707" y="994"/>
                </a:cxn>
                <a:cxn ang="0">
                  <a:pos x="709" y="1032"/>
                </a:cxn>
                <a:cxn ang="0">
                  <a:pos x="728" y="1066"/>
                </a:cxn>
                <a:cxn ang="0">
                  <a:pos x="760" y="1076"/>
                </a:cxn>
                <a:cxn ang="0">
                  <a:pos x="818" y="1089"/>
                </a:cxn>
                <a:cxn ang="0">
                  <a:pos x="873" y="1095"/>
                </a:cxn>
                <a:cxn ang="0">
                  <a:pos x="924" y="1093"/>
                </a:cxn>
                <a:cxn ang="0">
                  <a:pos x="968" y="1085"/>
                </a:cxn>
                <a:cxn ang="0">
                  <a:pos x="1007" y="1070"/>
                </a:cxn>
                <a:cxn ang="0">
                  <a:pos x="1041" y="1050"/>
                </a:cxn>
                <a:cxn ang="0">
                  <a:pos x="1068" y="1024"/>
                </a:cxn>
                <a:cxn ang="0">
                  <a:pos x="1078" y="1009"/>
                </a:cxn>
                <a:cxn ang="0">
                  <a:pos x="1096" y="757"/>
                </a:cxn>
                <a:cxn ang="0">
                  <a:pos x="1112" y="504"/>
                </a:cxn>
                <a:cxn ang="0">
                  <a:pos x="1130" y="253"/>
                </a:cxn>
                <a:cxn ang="0">
                  <a:pos x="1146" y="0"/>
                </a:cxn>
                <a:cxn ang="0">
                  <a:pos x="1143" y="0"/>
                </a:cxn>
                <a:cxn ang="0">
                  <a:pos x="1119" y="4"/>
                </a:cxn>
                <a:cxn ang="0">
                  <a:pos x="1073" y="11"/>
                </a:cxn>
                <a:cxn ang="0">
                  <a:pos x="1009" y="21"/>
                </a:cxn>
                <a:cxn ang="0">
                  <a:pos x="930" y="31"/>
                </a:cxn>
                <a:cxn ang="0">
                  <a:pos x="839" y="45"/>
                </a:cxn>
                <a:cxn ang="0">
                  <a:pos x="741" y="59"/>
                </a:cxn>
                <a:cxn ang="0">
                  <a:pos x="636" y="72"/>
                </a:cxn>
                <a:cxn ang="0">
                  <a:pos x="531" y="86"/>
                </a:cxn>
                <a:cxn ang="0">
                  <a:pos x="426" y="101"/>
                </a:cxn>
                <a:cxn ang="0">
                  <a:pos x="327" y="114"/>
                </a:cxn>
                <a:cxn ang="0">
                  <a:pos x="235" y="127"/>
                </a:cxn>
                <a:cxn ang="0">
                  <a:pos x="155" y="137"/>
                </a:cxn>
                <a:cxn ang="0">
                  <a:pos x="90" y="144"/>
                </a:cxn>
                <a:cxn ang="0">
                  <a:pos x="42" y="148"/>
                </a:cxn>
                <a:cxn ang="0">
                  <a:pos x="15" y="151"/>
                </a:cxn>
              </a:cxnLst>
              <a:rect l="0" t="0" r="r" b="b"/>
              <a:pathLst>
                <a:path w="1146" h="1225">
                  <a:moveTo>
                    <a:pt x="10" y="149"/>
                  </a:moveTo>
                  <a:lnTo>
                    <a:pt x="10" y="149"/>
                  </a:lnTo>
                  <a:lnTo>
                    <a:pt x="1" y="290"/>
                  </a:lnTo>
                  <a:lnTo>
                    <a:pt x="0" y="425"/>
                  </a:lnTo>
                  <a:lnTo>
                    <a:pt x="2" y="556"/>
                  </a:lnTo>
                  <a:lnTo>
                    <a:pt x="7" y="687"/>
                  </a:lnTo>
                  <a:lnTo>
                    <a:pt x="13" y="819"/>
                  </a:lnTo>
                  <a:lnTo>
                    <a:pt x="19" y="950"/>
                  </a:lnTo>
                  <a:lnTo>
                    <a:pt x="21" y="1085"/>
                  </a:lnTo>
                  <a:lnTo>
                    <a:pt x="20" y="1225"/>
                  </a:lnTo>
                  <a:lnTo>
                    <a:pt x="20" y="1225"/>
                  </a:lnTo>
                  <a:lnTo>
                    <a:pt x="57" y="1221"/>
                  </a:lnTo>
                  <a:lnTo>
                    <a:pt x="93" y="1219"/>
                  </a:lnTo>
                  <a:lnTo>
                    <a:pt x="131" y="1215"/>
                  </a:lnTo>
                  <a:lnTo>
                    <a:pt x="168" y="1212"/>
                  </a:lnTo>
                  <a:lnTo>
                    <a:pt x="203" y="1210"/>
                  </a:lnTo>
                  <a:lnTo>
                    <a:pt x="236" y="1206"/>
                  </a:lnTo>
                  <a:lnTo>
                    <a:pt x="268" y="1202"/>
                  </a:lnTo>
                  <a:lnTo>
                    <a:pt x="296" y="1197"/>
                  </a:lnTo>
                  <a:lnTo>
                    <a:pt x="321" y="1191"/>
                  </a:lnTo>
                  <a:lnTo>
                    <a:pt x="341" y="1183"/>
                  </a:lnTo>
                  <a:lnTo>
                    <a:pt x="358" y="1173"/>
                  </a:lnTo>
                  <a:lnTo>
                    <a:pt x="368" y="1162"/>
                  </a:lnTo>
                  <a:lnTo>
                    <a:pt x="374" y="1149"/>
                  </a:lnTo>
                  <a:lnTo>
                    <a:pt x="373" y="1133"/>
                  </a:lnTo>
                  <a:lnTo>
                    <a:pt x="364" y="1115"/>
                  </a:lnTo>
                  <a:lnTo>
                    <a:pt x="349" y="1094"/>
                  </a:lnTo>
                  <a:lnTo>
                    <a:pt x="349" y="1094"/>
                  </a:lnTo>
                  <a:lnTo>
                    <a:pt x="363" y="1036"/>
                  </a:lnTo>
                  <a:lnTo>
                    <a:pt x="377" y="975"/>
                  </a:lnTo>
                  <a:lnTo>
                    <a:pt x="389" y="912"/>
                  </a:lnTo>
                  <a:lnTo>
                    <a:pt x="402" y="849"/>
                  </a:lnTo>
                  <a:lnTo>
                    <a:pt x="416" y="786"/>
                  </a:lnTo>
                  <a:lnTo>
                    <a:pt x="430" y="723"/>
                  </a:lnTo>
                  <a:lnTo>
                    <a:pt x="444" y="662"/>
                  </a:lnTo>
                  <a:lnTo>
                    <a:pt x="460" y="603"/>
                  </a:lnTo>
                  <a:lnTo>
                    <a:pt x="476" y="548"/>
                  </a:lnTo>
                  <a:lnTo>
                    <a:pt x="494" y="497"/>
                  </a:lnTo>
                  <a:lnTo>
                    <a:pt x="513" y="451"/>
                  </a:lnTo>
                  <a:lnTo>
                    <a:pt x="535" y="411"/>
                  </a:lnTo>
                  <a:lnTo>
                    <a:pt x="557" y="377"/>
                  </a:lnTo>
                  <a:lnTo>
                    <a:pt x="583" y="351"/>
                  </a:lnTo>
                  <a:lnTo>
                    <a:pt x="612" y="334"/>
                  </a:lnTo>
                  <a:lnTo>
                    <a:pt x="642" y="325"/>
                  </a:lnTo>
                  <a:lnTo>
                    <a:pt x="642" y="325"/>
                  </a:lnTo>
                  <a:lnTo>
                    <a:pt x="653" y="394"/>
                  </a:lnTo>
                  <a:lnTo>
                    <a:pt x="665" y="469"/>
                  </a:lnTo>
                  <a:lnTo>
                    <a:pt x="676" y="546"/>
                  </a:lnTo>
                  <a:lnTo>
                    <a:pt x="689" y="623"/>
                  </a:lnTo>
                  <a:lnTo>
                    <a:pt x="700" y="701"/>
                  </a:lnTo>
                  <a:lnTo>
                    <a:pt x="712" y="778"/>
                  </a:lnTo>
                  <a:lnTo>
                    <a:pt x="723" y="853"/>
                  </a:lnTo>
                  <a:lnTo>
                    <a:pt x="734" y="922"/>
                  </a:lnTo>
                  <a:lnTo>
                    <a:pt x="734" y="922"/>
                  </a:lnTo>
                  <a:lnTo>
                    <a:pt x="724" y="938"/>
                  </a:lnTo>
                  <a:lnTo>
                    <a:pt x="715" y="956"/>
                  </a:lnTo>
                  <a:lnTo>
                    <a:pt x="709" y="975"/>
                  </a:lnTo>
                  <a:lnTo>
                    <a:pt x="707" y="994"/>
                  </a:lnTo>
                  <a:lnTo>
                    <a:pt x="705" y="1013"/>
                  </a:lnTo>
                  <a:lnTo>
                    <a:pt x="709" y="1032"/>
                  </a:lnTo>
                  <a:lnTo>
                    <a:pt x="717" y="1050"/>
                  </a:lnTo>
                  <a:lnTo>
                    <a:pt x="728" y="1066"/>
                  </a:lnTo>
                  <a:lnTo>
                    <a:pt x="728" y="1066"/>
                  </a:lnTo>
                  <a:lnTo>
                    <a:pt x="760" y="1076"/>
                  </a:lnTo>
                  <a:lnTo>
                    <a:pt x="789" y="1084"/>
                  </a:lnTo>
                  <a:lnTo>
                    <a:pt x="818" y="1089"/>
                  </a:lnTo>
                  <a:lnTo>
                    <a:pt x="847" y="1093"/>
                  </a:lnTo>
                  <a:lnTo>
                    <a:pt x="873" y="1095"/>
                  </a:lnTo>
                  <a:lnTo>
                    <a:pt x="899" y="1095"/>
                  </a:lnTo>
                  <a:lnTo>
                    <a:pt x="924" y="1093"/>
                  </a:lnTo>
                  <a:lnTo>
                    <a:pt x="947" y="1090"/>
                  </a:lnTo>
                  <a:lnTo>
                    <a:pt x="968" y="1085"/>
                  </a:lnTo>
                  <a:lnTo>
                    <a:pt x="988" y="1079"/>
                  </a:lnTo>
                  <a:lnTo>
                    <a:pt x="1007" y="1070"/>
                  </a:lnTo>
                  <a:lnTo>
                    <a:pt x="1025" y="1061"/>
                  </a:lnTo>
                  <a:lnTo>
                    <a:pt x="1041" y="1050"/>
                  </a:lnTo>
                  <a:lnTo>
                    <a:pt x="1055" y="1037"/>
                  </a:lnTo>
                  <a:lnTo>
                    <a:pt x="1068" y="1024"/>
                  </a:lnTo>
                  <a:lnTo>
                    <a:pt x="1078" y="1009"/>
                  </a:lnTo>
                  <a:lnTo>
                    <a:pt x="1078" y="1009"/>
                  </a:lnTo>
                  <a:lnTo>
                    <a:pt x="1087" y="883"/>
                  </a:lnTo>
                  <a:lnTo>
                    <a:pt x="1096" y="757"/>
                  </a:lnTo>
                  <a:lnTo>
                    <a:pt x="1103" y="630"/>
                  </a:lnTo>
                  <a:lnTo>
                    <a:pt x="1112" y="504"/>
                  </a:lnTo>
                  <a:lnTo>
                    <a:pt x="1121" y="379"/>
                  </a:lnTo>
                  <a:lnTo>
                    <a:pt x="1130" y="253"/>
                  </a:lnTo>
                  <a:lnTo>
                    <a:pt x="1138" y="127"/>
                  </a:lnTo>
                  <a:lnTo>
                    <a:pt x="1146" y="0"/>
                  </a:lnTo>
                  <a:lnTo>
                    <a:pt x="1146" y="0"/>
                  </a:lnTo>
                  <a:lnTo>
                    <a:pt x="1143" y="0"/>
                  </a:lnTo>
                  <a:lnTo>
                    <a:pt x="1134" y="2"/>
                  </a:lnTo>
                  <a:lnTo>
                    <a:pt x="1119" y="4"/>
                  </a:lnTo>
                  <a:lnTo>
                    <a:pt x="1098" y="7"/>
                  </a:lnTo>
                  <a:lnTo>
                    <a:pt x="1073" y="11"/>
                  </a:lnTo>
                  <a:lnTo>
                    <a:pt x="1043" y="16"/>
                  </a:lnTo>
                  <a:lnTo>
                    <a:pt x="1009" y="21"/>
                  </a:lnTo>
                  <a:lnTo>
                    <a:pt x="971" y="26"/>
                  </a:lnTo>
                  <a:lnTo>
                    <a:pt x="930" y="31"/>
                  </a:lnTo>
                  <a:lnTo>
                    <a:pt x="886" y="37"/>
                  </a:lnTo>
                  <a:lnTo>
                    <a:pt x="839" y="45"/>
                  </a:lnTo>
                  <a:lnTo>
                    <a:pt x="790" y="51"/>
                  </a:lnTo>
                  <a:lnTo>
                    <a:pt x="741" y="59"/>
                  </a:lnTo>
                  <a:lnTo>
                    <a:pt x="689" y="65"/>
                  </a:lnTo>
                  <a:lnTo>
                    <a:pt x="636" y="72"/>
                  </a:lnTo>
                  <a:lnTo>
                    <a:pt x="584" y="80"/>
                  </a:lnTo>
                  <a:lnTo>
                    <a:pt x="531" y="86"/>
                  </a:lnTo>
                  <a:lnTo>
                    <a:pt x="478" y="94"/>
                  </a:lnTo>
                  <a:lnTo>
                    <a:pt x="426" y="101"/>
                  </a:lnTo>
                  <a:lnTo>
                    <a:pt x="375" y="108"/>
                  </a:lnTo>
                  <a:lnTo>
                    <a:pt x="327" y="114"/>
                  </a:lnTo>
                  <a:lnTo>
                    <a:pt x="279" y="120"/>
                  </a:lnTo>
                  <a:lnTo>
                    <a:pt x="235" y="127"/>
                  </a:lnTo>
                  <a:lnTo>
                    <a:pt x="193" y="132"/>
                  </a:lnTo>
                  <a:lnTo>
                    <a:pt x="155" y="137"/>
                  </a:lnTo>
                  <a:lnTo>
                    <a:pt x="120" y="141"/>
                  </a:lnTo>
                  <a:lnTo>
                    <a:pt x="90" y="144"/>
                  </a:lnTo>
                  <a:lnTo>
                    <a:pt x="63" y="147"/>
                  </a:lnTo>
                  <a:lnTo>
                    <a:pt x="42" y="148"/>
                  </a:lnTo>
                  <a:lnTo>
                    <a:pt x="25" y="149"/>
                  </a:lnTo>
                  <a:lnTo>
                    <a:pt x="15" y="151"/>
                  </a:lnTo>
                  <a:lnTo>
                    <a:pt x="10" y="14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974" y="3319"/>
              <a:ext cx="377" cy="93"/>
            </a:xfrm>
            <a:custGeom>
              <a:avLst/>
              <a:gdLst/>
              <a:ahLst/>
              <a:cxnLst>
                <a:cxn ang="0">
                  <a:pos x="67" y="229"/>
                </a:cxn>
                <a:cxn ang="0">
                  <a:pos x="166" y="224"/>
                </a:cxn>
                <a:cxn ang="0">
                  <a:pos x="264" y="215"/>
                </a:cxn>
                <a:cxn ang="0">
                  <a:pos x="363" y="205"/>
                </a:cxn>
                <a:cxn ang="0">
                  <a:pos x="461" y="196"/>
                </a:cxn>
                <a:cxn ang="0">
                  <a:pos x="508" y="195"/>
                </a:cxn>
                <a:cxn ang="0">
                  <a:pos x="447" y="206"/>
                </a:cxn>
                <a:cxn ang="0">
                  <a:pos x="388" y="221"/>
                </a:cxn>
                <a:cxn ang="0">
                  <a:pos x="329" y="238"/>
                </a:cxn>
                <a:cxn ang="0">
                  <a:pos x="268" y="250"/>
                </a:cxn>
                <a:cxn ang="0">
                  <a:pos x="207" y="257"/>
                </a:cxn>
                <a:cxn ang="0">
                  <a:pos x="183" y="264"/>
                </a:cxn>
                <a:cxn ang="0">
                  <a:pos x="159" y="272"/>
                </a:cxn>
                <a:cxn ang="0">
                  <a:pos x="168" y="277"/>
                </a:cxn>
                <a:cxn ang="0">
                  <a:pos x="241" y="276"/>
                </a:cxn>
                <a:cxn ang="0">
                  <a:pos x="313" y="272"/>
                </a:cxn>
                <a:cxn ang="0">
                  <a:pos x="387" y="268"/>
                </a:cxn>
                <a:cxn ang="0">
                  <a:pos x="459" y="263"/>
                </a:cxn>
                <a:cxn ang="0">
                  <a:pos x="533" y="257"/>
                </a:cxn>
                <a:cxn ang="0">
                  <a:pos x="562" y="240"/>
                </a:cxn>
                <a:cxn ang="0">
                  <a:pos x="592" y="224"/>
                </a:cxn>
                <a:cxn ang="0">
                  <a:pos x="619" y="214"/>
                </a:cxn>
                <a:cxn ang="0">
                  <a:pos x="642" y="218"/>
                </a:cxn>
                <a:cxn ang="0">
                  <a:pos x="648" y="247"/>
                </a:cxn>
                <a:cxn ang="0">
                  <a:pos x="686" y="255"/>
                </a:cxn>
                <a:cxn ang="0">
                  <a:pos x="742" y="254"/>
                </a:cxn>
                <a:cxn ang="0">
                  <a:pos x="794" y="252"/>
                </a:cxn>
                <a:cxn ang="0">
                  <a:pos x="861" y="244"/>
                </a:cxn>
                <a:cxn ang="0">
                  <a:pos x="923" y="233"/>
                </a:cxn>
                <a:cxn ang="0">
                  <a:pos x="981" y="219"/>
                </a:cxn>
                <a:cxn ang="0">
                  <a:pos x="1038" y="204"/>
                </a:cxn>
                <a:cxn ang="0">
                  <a:pos x="1093" y="189"/>
                </a:cxn>
                <a:cxn ang="0">
                  <a:pos x="1083" y="186"/>
                </a:cxn>
                <a:cxn ang="0">
                  <a:pos x="1028" y="192"/>
                </a:cxn>
                <a:cxn ang="0">
                  <a:pos x="966" y="200"/>
                </a:cxn>
                <a:cxn ang="0">
                  <a:pos x="902" y="209"/>
                </a:cxn>
                <a:cxn ang="0">
                  <a:pos x="847" y="215"/>
                </a:cxn>
                <a:cxn ang="0">
                  <a:pos x="837" y="214"/>
                </a:cxn>
                <a:cxn ang="0">
                  <a:pos x="891" y="200"/>
                </a:cxn>
                <a:cxn ang="0">
                  <a:pos x="945" y="187"/>
                </a:cxn>
                <a:cxn ang="0">
                  <a:pos x="991" y="171"/>
                </a:cxn>
                <a:cxn ang="0">
                  <a:pos x="1034" y="152"/>
                </a:cxn>
                <a:cxn ang="0">
                  <a:pos x="1077" y="133"/>
                </a:cxn>
                <a:cxn ang="0">
                  <a:pos x="1033" y="137"/>
                </a:cxn>
                <a:cxn ang="0">
                  <a:pos x="990" y="141"/>
                </a:cxn>
                <a:cxn ang="0">
                  <a:pos x="945" y="144"/>
                </a:cxn>
                <a:cxn ang="0">
                  <a:pos x="902" y="148"/>
                </a:cxn>
                <a:cxn ang="0">
                  <a:pos x="858" y="152"/>
                </a:cxn>
                <a:cxn ang="0">
                  <a:pos x="873" y="146"/>
                </a:cxn>
                <a:cxn ang="0">
                  <a:pos x="918" y="134"/>
                </a:cxn>
                <a:cxn ang="0">
                  <a:pos x="963" y="123"/>
                </a:cxn>
                <a:cxn ang="0">
                  <a:pos x="1007" y="113"/>
                </a:cxn>
                <a:cxn ang="0">
                  <a:pos x="1052" y="101"/>
                </a:cxn>
                <a:cxn ang="0">
                  <a:pos x="1088" y="89"/>
                </a:cxn>
                <a:cxn ang="0">
                  <a:pos x="1106" y="74"/>
                </a:cxn>
                <a:cxn ang="0">
                  <a:pos x="1124" y="60"/>
                </a:cxn>
                <a:cxn ang="0">
                  <a:pos x="1130" y="27"/>
                </a:cxn>
                <a:cxn ang="0">
                  <a:pos x="5" y="104"/>
                </a:cxn>
                <a:cxn ang="0">
                  <a:pos x="1" y="206"/>
                </a:cxn>
              </a:cxnLst>
              <a:rect l="0" t="0" r="r" b="b"/>
              <a:pathLst>
                <a:path w="1130" h="277">
                  <a:moveTo>
                    <a:pt x="0" y="228"/>
                  </a:moveTo>
                  <a:lnTo>
                    <a:pt x="34" y="229"/>
                  </a:lnTo>
                  <a:lnTo>
                    <a:pt x="67" y="229"/>
                  </a:lnTo>
                  <a:lnTo>
                    <a:pt x="100" y="228"/>
                  </a:lnTo>
                  <a:lnTo>
                    <a:pt x="133" y="226"/>
                  </a:lnTo>
                  <a:lnTo>
                    <a:pt x="166" y="224"/>
                  </a:lnTo>
                  <a:lnTo>
                    <a:pt x="198" y="221"/>
                  </a:lnTo>
                  <a:lnTo>
                    <a:pt x="231" y="219"/>
                  </a:lnTo>
                  <a:lnTo>
                    <a:pt x="264" y="215"/>
                  </a:lnTo>
                  <a:lnTo>
                    <a:pt x="297" y="211"/>
                  </a:lnTo>
                  <a:lnTo>
                    <a:pt x="330" y="209"/>
                  </a:lnTo>
                  <a:lnTo>
                    <a:pt x="363" y="205"/>
                  </a:lnTo>
                  <a:lnTo>
                    <a:pt x="396" y="201"/>
                  </a:lnTo>
                  <a:lnTo>
                    <a:pt x="428" y="199"/>
                  </a:lnTo>
                  <a:lnTo>
                    <a:pt x="461" y="196"/>
                  </a:lnTo>
                  <a:lnTo>
                    <a:pt x="495" y="194"/>
                  </a:lnTo>
                  <a:lnTo>
                    <a:pt x="528" y="192"/>
                  </a:lnTo>
                  <a:lnTo>
                    <a:pt x="508" y="195"/>
                  </a:lnTo>
                  <a:lnTo>
                    <a:pt x="488" y="197"/>
                  </a:lnTo>
                  <a:lnTo>
                    <a:pt x="468" y="202"/>
                  </a:lnTo>
                  <a:lnTo>
                    <a:pt x="447" y="206"/>
                  </a:lnTo>
                  <a:lnTo>
                    <a:pt x="427" y="211"/>
                  </a:lnTo>
                  <a:lnTo>
                    <a:pt x="407" y="216"/>
                  </a:lnTo>
                  <a:lnTo>
                    <a:pt x="388" y="221"/>
                  </a:lnTo>
                  <a:lnTo>
                    <a:pt x="368" y="228"/>
                  </a:lnTo>
                  <a:lnTo>
                    <a:pt x="348" y="233"/>
                  </a:lnTo>
                  <a:lnTo>
                    <a:pt x="329" y="238"/>
                  </a:lnTo>
                  <a:lnTo>
                    <a:pt x="308" y="243"/>
                  </a:lnTo>
                  <a:lnTo>
                    <a:pt x="288" y="247"/>
                  </a:lnTo>
                  <a:lnTo>
                    <a:pt x="268" y="250"/>
                  </a:lnTo>
                  <a:lnTo>
                    <a:pt x="248" y="254"/>
                  </a:lnTo>
                  <a:lnTo>
                    <a:pt x="227" y="255"/>
                  </a:lnTo>
                  <a:lnTo>
                    <a:pt x="207" y="257"/>
                  </a:lnTo>
                  <a:lnTo>
                    <a:pt x="200" y="259"/>
                  </a:lnTo>
                  <a:lnTo>
                    <a:pt x="191" y="262"/>
                  </a:lnTo>
                  <a:lnTo>
                    <a:pt x="183" y="264"/>
                  </a:lnTo>
                  <a:lnTo>
                    <a:pt x="176" y="267"/>
                  </a:lnTo>
                  <a:lnTo>
                    <a:pt x="167" y="269"/>
                  </a:lnTo>
                  <a:lnTo>
                    <a:pt x="159" y="272"/>
                  </a:lnTo>
                  <a:lnTo>
                    <a:pt x="150" y="274"/>
                  </a:lnTo>
                  <a:lnTo>
                    <a:pt x="143" y="277"/>
                  </a:lnTo>
                  <a:lnTo>
                    <a:pt x="168" y="277"/>
                  </a:lnTo>
                  <a:lnTo>
                    <a:pt x="192" y="277"/>
                  </a:lnTo>
                  <a:lnTo>
                    <a:pt x="217" y="276"/>
                  </a:lnTo>
                  <a:lnTo>
                    <a:pt x="241" y="276"/>
                  </a:lnTo>
                  <a:lnTo>
                    <a:pt x="265" y="274"/>
                  </a:lnTo>
                  <a:lnTo>
                    <a:pt x="289" y="273"/>
                  </a:lnTo>
                  <a:lnTo>
                    <a:pt x="313" y="272"/>
                  </a:lnTo>
                  <a:lnTo>
                    <a:pt x="339" y="271"/>
                  </a:lnTo>
                  <a:lnTo>
                    <a:pt x="363" y="269"/>
                  </a:lnTo>
                  <a:lnTo>
                    <a:pt x="387" y="268"/>
                  </a:lnTo>
                  <a:lnTo>
                    <a:pt x="411" y="267"/>
                  </a:lnTo>
                  <a:lnTo>
                    <a:pt x="435" y="264"/>
                  </a:lnTo>
                  <a:lnTo>
                    <a:pt x="459" y="263"/>
                  </a:lnTo>
                  <a:lnTo>
                    <a:pt x="484" y="260"/>
                  </a:lnTo>
                  <a:lnTo>
                    <a:pt x="508" y="259"/>
                  </a:lnTo>
                  <a:lnTo>
                    <a:pt x="533" y="257"/>
                  </a:lnTo>
                  <a:lnTo>
                    <a:pt x="543" y="252"/>
                  </a:lnTo>
                  <a:lnTo>
                    <a:pt x="552" y="247"/>
                  </a:lnTo>
                  <a:lnTo>
                    <a:pt x="562" y="240"/>
                  </a:lnTo>
                  <a:lnTo>
                    <a:pt x="573" y="235"/>
                  </a:lnTo>
                  <a:lnTo>
                    <a:pt x="581" y="229"/>
                  </a:lnTo>
                  <a:lnTo>
                    <a:pt x="592" y="224"/>
                  </a:lnTo>
                  <a:lnTo>
                    <a:pt x="602" y="218"/>
                  </a:lnTo>
                  <a:lnTo>
                    <a:pt x="612" y="213"/>
                  </a:lnTo>
                  <a:lnTo>
                    <a:pt x="619" y="214"/>
                  </a:lnTo>
                  <a:lnTo>
                    <a:pt x="627" y="215"/>
                  </a:lnTo>
                  <a:lnTo>
                    <a:pt x="635" y="216"/>
                  </a:lnTo>
                  <a:lnTo>
                    <a:pt x="642" y="218"/>
                  </a:lnTo>
                  <a:lnTo>
                    <a:pt x="645" y="228"/>
                  </a:lnTo>
                  <a:lnTo>
                    <a:pt x="646" y="236"/>
                  </a:lnTo>
                  <a:lnTo>
                    <a:pt x="648" y="247"/>
                  </a:lnTo>
                  <a:lnTo>
                    <a:pt x="651" y="257"/>
                  </a:lnTo>
                  <a:lnTo>
                    <a:pt x="669" y="257"/>
                  </a:lnTo>
                  <a:lnTo>
                    <a:pt x="686" y="255"/>
                  </a:lnTo>
                  <a:lnTo>
                    <a:pt x="705" y="255"/>
                  </a:lnTo>
                  <a:lnTo>
                    <a:pt x="723" y="254"/>
                  </a:lnTo>
                  <a:lnTo>
                    <a:pt x="742" y="254"/>
                  </a:lnTo>
                  <a:lnTo>
                    <a:pt x="760" y="253"/>
                  </a:lnTo>
                  <a:lnTo>
                    <a:pt x="777" y="253"/>
                  </a:lnTo>
                  <a:lnTo>
                    <a:pt x="794" y="252"/>
                  </a:lnTo>
                  <a:lnTo>
                    <a:pt x="817" y="249"/>
                  </a:lnTo>
                  <a:lnTo>
                    <a:pt x="838" y="248"/>
                  </a:lnTo>
                  <a:lnTo>
                    <a:pt x="861" y="244"/>
                  </a:lnTo>
                  <a:lnTo>
                    <a:pt x="881" y="242"/>
                  </a:lnTo>
                  <a:lnTo>
                    <a:pt x="902" y="238"/>
                  </a:lnTo>
                  <a:lnTo>
                    <a:pt x="923" y="233"/>
                  </a:lnTo>
                  <a:lnTo>
                    <a:pt x="943" y="229"/>
                  </a:lnTo>
                  <a:lnTo>
                    <a:pt x="962" y="224"/>
                  </a:lnTo>
                  <a:lnTo>
                    <a:pt x="981" y="219"/>
                  </a:lnTo>
                  <a:lnTo>
                    <a:pt x="1000" y="214"/>
                  </a:lnTo>
                  <a:lnTo>
                    <a:pt x="1019" y="209"/>
                  </a:lnTo>
                  <a:lnTo>
                    <a:pt x="1038" y="204"/>
                  </a:lnTo>
                  <a:lnTo>
                    <a:pt x="1057" y="199"/>
                  </a:lnTo>
                  <a:lnTo>
                    <a:pt x="1074" y="194"/>
                  </a:lnTo>
                  <a:lnTo>
                    <a:pt x="1093" y="189"/>
                  </a:lnTo>
                  <a:lnTo>
                    <a:pt x="1111" y="183"/>
                  </a:lnTo>
                  <a:lnTo>
                    <a:pt x="1098" y="185"/>
                  </a:lnTo>
                  <a:lnTo>
                    <a:pt x="1083" y="186"/>
                  </a:lnTo>
                  <a:lnTo>
                    <a:pt x="1066" y="187"/>
                  </a:lnTo>
                  <a:lnTo>
                    <a:pt x="1048" y="190"/>
                  </a:lnTo>
                  <a:lnTo>
                    <a:pt x="1028" y="192"/>
                  </a:lnTo>
                  <a:lnTo>
                    <a:pt x="1007" y="195"/>
                  </a:lnTo>
                  <a:lnTo>
                    <a:pt x="986" y="197"/>
                  </a:lnTo>
                  <a:lnTo>
                    <a:pt x="966" y="200"/>
                  </a:lnTo>
                  <a:lnTo>
                    <a:pt x="944" y="202"/>
                  </a:lnTo>
                  <a:lnTo>
                    <a:pt x="923" y="205"/>
                  </a:lnTo>
                  <a:lnTo>
                    <a:pt x="902" y="209"/>
                  </a:lnTo>
                  <a:lnTo>
                    <a:pt x="882" y="211"/>
                  </a:lnTo>
                  <a:lnTo>
                    <a:pt x="865" y="213"/>
                  </a:lnTo>
                  <a:lnTo>
                    <a:pt x="847" y="215"/>
                  </a:lnTo>
                  <a:lnTo>
                    <a:pt x="832" y="216"/>
                  </a:lnTo>
                  <a:lnTo>
                    <a:pt x="819" y="218"/>
                  </a:lnTo>
                  <a:lnTo>
                    <a:pt x="837" y="214"/>
                  </a:lnTo>
                  <a:lnTo>
                    <a:pt x="856" y="209"/>
                  </a:lnTo>
                  <a:lnTo>
                    <a:pt x="873" y="205"/>
                  </a:lnTo>
                  <a:lnTo>
                    <a:pt x="891" y="200"/>
                  </a:lnTo>
                  <a:lnTo>
                    <a:pt x="909" y="196"/>
                  </a:lnTo>
                  <a:lnTo>
                    <a:pt x="928" y="192"/>
                  </a:lnTo>
                  <a:lnTo>
                    <a:pt x="945" y="187"/>
                  </a:lnTo>
                  <a:lnTo>
                    <a:pt x="963" y="183"/>
                  </a:lnTo>
                  <a:lnTo>
                    <a:pt x="977" y="177"/>
                  </a:lnTo>
                  <a:lnTo>
                    <a:pt x="991" y="171"/>
                  </a:lnTo>
                  <a:lnTo>
                    <a:pt x="1005" y="165"/>
                  </a:lnTo>
                  <a:lnTo>
                    <a:pt x="1020" y="158"/>
                  </a:lnTo>
                  <a:lnTo>
                    <a:pt x="1034" y="152"/>
                  </a:lnTo>
                  <a:lnTo>
                    <a:pt x="1048" y="146"/>
                  </a:lnTo>
                  <a:lnTo>
                    <a:pt x="1063" y="139"/>
                  </a:lnTo>
                  <a:lnTo>
                    <a:pt x="1077" y="133"/>
                  </a:lnTo>
                  <a:lnTo>
                    <a:pt x="1062" y="134"/>
                  </a:lnTo>
                  <a:lnTo>
                    <a:pt x="1048" y="135"/>
                  </a:lnTo>
                  <a:lnTo>
                    <a:pt x="1033" y="137"/>
                  </a:lnTo>
                  <a:lnTo>
                    <a:pt x="1019" y="138"/>
                  </a:lnTo>
                  <a:lnTo>
                    <a:pt x="1004" y="139"/>
                  </a:lnTo>
                  <a:lnTo>
                    <a:pt x="990" y="141"/>
                  </a:lnTo>
                  <a:lnTo>
                    <a:pt x="975" y="142"/>
                  </a:lnTo>
                  <a:lnTo>
                    <a:pt x="961" y="143"/>
                  </a:lnTo>
                  <a:lnTo>
                    <a:pt x="945" y="144"/>
                  </a:lnTo>
                  <a:lnTo>
                    <a:pt x="932" y="146"/>
                  </a:lnTo>
                  <a:lnTo>
                    <a:pt x="916" y="147"/>
                  </a:lnTo>
                  <a:lnTo>
                    <a:pt x="902" y="148"/>
                  </a:lnTo>
                  <a:lnTo>
                    <a:pt x="887" y="149"/>
                  </a:lnTo>
                  <a:lnTo>
                    <a:pt x="873" y="151"/>
                  </a:lnTo>
                  <a:lnTo>
                    <a:pt x="858" y="152"/>
                  </a:lnTo>
                  <a:lnTo>
                    <a:pt x="844" y="153"/>
                  </a:lnTo>
                  <a:lnTo>
                    <a:pt x="860" y="149"/>
                  </a:lnTo>
                  <a:lnTo>
                    <a:pt x="873" y="146"/>
                  </a:lnTo>
                  <a:lnTo>
                    <a:pt x="889" y="142"/>
                  </a:lnTo>
                  <a:lnTo>
                    <a:pt x="904" y="138"/>
                  </a:lnTo>
                  <a:lnTo>
                    <a:pt x="918" y="134"/>
                  </a:lnTo>
                  <a:lnTo>
                    <a:pt x="933" y="130"/>
                  </a:lnTo>
                  <a:lnTo>
                    <a:pt x="948" y="127"/>
                  </a:lnTo>
                  <a:lnTo>
                    <a:pt x="963" y="123"/>
                  </a:lnTo>
                  <a:lnTo>
                    <a:pt x="977" y="120"/>
                  </a:lnTo>
                  <a:lnTo>
                    <a:pt x="992" y="117"/>
                  </a:lnTo>
                  <a:lnTo>
                    <a:pt x="1007" y="113"/>
                  </a:lnTo>
                  <a:lnTo>
                    <a:pt x="1023" y="109"/>
                  </a:lnTo>
                  <a:lnTo>
                    <a:pt x="1038" y="105"/>
                  </a:lnTo>
                  <a:lnTo>
                    <a:pt x="1052" y="101"/>
                  </a:lnTo>
                  <a:lnTo>
                    <a:pt x="1067" y="98"/>
                  </a:lnTo>
                  <a:lnTo>
                    <a:pt x="1082" y="94"/>
                  </a:lnTo>
                  <a:lnTo>
                    <a:pt x="1088" y="89"/>
                  </a:lnTo>
                  <a:lnTo>
                    <a:pt x="1093" y="84"/>
                  </a:lnTo>
                  <a:lnTo>
                    <a:pt x="1100" y="79"/>
                  </a:lnTo>
                  <a:lnTo>
                    <a:pt x="1106" y="74"/>
                  </a:lnTo>
                  <a:lnTo>
                    <a:pt x="1112" y="70"/>
                  </a:lnTo>
                  <a:lnTo>
                    <a:pt x="1119" y="65"/>
                  </a:lnTo>
                  <a:lnTo>
                    <a:pt x="1124" y="60"/>
                  </a:lnTo>
                  <a:lnTo>
                    <a:pt x="1130" y="55"/>
                  </a:lnTo>
                  <a:lnTo>
                    <a:pt x="1130" y="41"/>
                  </a:lnTo>
                  <a:lnTo>
                    <a:pt x="1130" y="27"/>
                  </a:lnTo>
                  <a:lnTo>
                    <a:pt x="1130" y="14"/>
                  </a:lnTo>
                  <a:lnTo>
                    <a:pt x="1130" y="0"/>
                  </a:lnTo>
                  <a:lnTo>
                    <a:pt x="5" y="104"/>
                  </a:lnTo>
                  <a:lnTo>
                    <a:pt x="4" y="123"/>
                  </a:lnTo>
                  <a:lnTo>
                    <a:pt x="2" y="163"/>
                  </a:lnTo>
                  <a:lnTo>
                    <a:pt x="1" y="206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757A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257" y="2790"/>
              <a:ext cx="263" cy="519"/>
            </a:xfrm>
            <a:custGeom>
              <a:avLst/>
              <a:gdLst/>
              <a:ahLst/>
              <a:cxnLst>
                <a:cxn ang="0">
                  <a:pos x="48" y="76"/>
                </a:cxn>
                <a:cxn ang="0">
                  <a:pos x="124" y="211"/>
                </a:cxn>
                <a:cxn ang="0">
                  <a:pos x="180" y="333"/>
                </a:cxn>
                <a:cxn ang="0">
                  <a:pos x="222" y="446"/>
                </a:cxn>
                <a:cxn ang="0">
                  <a:pos x="256" y="554"/>
                </a:cxn>
                <a:cxn ang="0">
                  <a:pos x="287" y="665"/>
                </a:cxn>
                <a:cxn ang="0">
                  <a:pos x="323" y="783"/>
                </a:cxn>
                <a:cxn ang="0">
                  <a:pos x="368" y="913"/>
                </a:cxn>
                <a:cxn ang="0">
                  <a:pos x="407" y="997"/>
                </a:cxn>
                <a:cxn ang="0">
                  <a:pos x="444" y="1047"/>
                </a:cxn>
                <a:cxn ang="0">
                  <a:pos x="497" y="1117"/>
                </a:cxn>
                <a:cxn ang="0">
                  <a:pos x="560" y="1201"/>
                </a:cxn>
                <a:cxn ang="0">
                  <a:pos x="627" y="1288"/>
                </a:cxn>
                <a:cxn ang="0">
                  <a:pos x="691" y="1370"/>
                </a:cxn>
                <a:cxn ang="0">
                  <a:pos x="744" y="1440"/>
                </a:cxn>
                <a:cxn ang="0">
                  <a:pos x="780" y="1490"/>
                </a:cxn>
                <a:cxn ang="0">
                  <a:pos x="771" y="1506"/>
                </a:cxn>
                <a:cxn ang="0">
                  <a:pos x="730" y="1511"/>
                </a:cxn>
                <a:cxn ang="0">
                  <a:pos x="684" y="1519"/>
                </a:cxn>
                <a:cxn ang="0">
                  <a:pos x="635" y="1526"/>
                </a:cxn>
                <a:cxn ang="0">
                  <a:pos x="586" y="1535"/>
                </a:cxn>
                <a:cxn ang="0">
                  <a:pos x="538" y="1543"/>
                </a:cxn>
                <a:cxn ang="0">
                  <a:pos x="491" y="1549"/>
                </a:cxn>
                <a:cxn ang="0">
                  <a:pos x="449" y="1555"/>
                </a:cxn>
                <a:cxn ang="0">
                  <a:pos x="416" y="1539"/>
                </a:cxn>
                <a:cxn ang="0">
                  <a:pos x="387" y="1505"/>
                </a:cxn>
                <a:cxn ang="0">
                  <a:pos x="358" y="1471"/>
                </a:cxn>
                <a:cxn ang="0">
                  <a:pos x="328" y="1437"/>
                </a:cxn>
                <a:cxn ang="0">
                  <a:pos x="299" y="1403"/>
                </a:cxn>
                <a:cxn ang="0">
                  <a:pos x="270" y="1368"/>
                </a:cxn>
                <a:cxn ang="0">
                  <a:pos x="241" y="1334"/>
                </a:cxn>
                <a:cxn ang="0">
                  <a:pos x="211" y="1300"/>
                </a:cxn>
                <a:cxn ang="0">
                  <a:pos x="186" y="1217"/>
                </a:cxn>
                <a:cxn ang="0">
                  <a:pos x="160" y="1067"/>
                </a:cxn>
                <a:cxn ang="0">
                  <a:pos x="128" y="903"/>
                </a:cxn>
                <a:cxn ang="0">
                  <a:pos x="93" y="728"/>
                </a:cxn>
                <a:cxn ang="0">
                  <a:pos x="60" y="553"/>
                </a:cxn>
                <a:cxn ang="0">
                  <a:pos x="31" y="380"/>
                </a:cxn>
                <a:cxn ang="0">
                  <a:pos x="9" y="216"/>
                </a:cxn>
                <a:cxn ang="0">
                  <a:pos x="0" y="67"/>
                </a:cxn>
              </a:cxnLst>
              <a:rect l="0" t="0" r="r" b="b"/>
              <a:pathLst>
                <a:path w="790" h="1557">
                  <a:moveTo>
                    <a:pt x="0" y="0"/>
                  </a:moveTo>
                  <a:lnTo>
                    <a:pt x="48" y="76"/>
                  </a:lnTo>
                  <a:lnTo>
                    <a:pt x="89" y="145"/>
                  </a:lnTo>
                  <a:lnTo>
                    <a:pt x="124" y="211"/>
                  </a:lnTo>
                  <a:lnTo>
                    <a:pt x="153" y="274"/>
                  </a:lnTo>
                  <a:lnTo>
                    <a:pt x="180" y="333"/>
                  </a:lnTo>
                  <a:lnTo>
                    <a:pt x="203" y="390"/>
                  </a:lnTo>
                  <a:lnTo>
                    <a:pt x="222" y="446"/>
                  </a:lnTo>
                  <a:lnTo>
                    <a:pt x="239" y="500"/>
                  </a:lnTo>
                  <a:lnTo>
                    <a:pt x="256" y="554"/>
                  </a:lnTo>
                  <a:lnTo>
                    <a:pt x="271" y="610"/>
                  </a:lnTo>
                  <a:lnTo>
                    <a:pt x="287" y="665"/>
                  </a:lnTo>
                  <a:lnTo>
                    <a:pt x="304" y="722"/>
                  </a:lnTo>
                  <a:lnTo>
                    <a:pt x="323" y="783"/>
                  </a:lnTo>
                  <a:lnTo>
                    <a:pt x="344" y="846"/>
                  </a:lnTo>
                  <a:lnTo>
                    <a:pt x="368" y="913"/>
                  </a:lnTo>
                  <a:lnTo>
                    <a:pt x="397" y="983"/>
                  </a:lnTo>
                  <a:lnTo>
                    <a:pt x="407" y="997"/>
                  </a:lnTo>
                  <a:lnTo>
                    <a:pt x="424" y="1019"/>
                  </a:lnTo>
                  <a:lnTo>
                    <a:pt x="444" y="1047"/>
                  </a:lnTo>
                  <a:lnTo>
                    <a:pt x="469" y="1081"/>
                  </a:lnTo>
                  <a:lnTo>
                    <a:pt x="497" y="1117"/>
                  </a:lnTo>
                  <a:lnTo>
                    <a:pt x="529" y="1158"/>
                  </a:lnTo>
                  <a:lnTo>
                    <a:pt x="560" y="1201"/>
                  </a:lnTo>
                  <a:lnTo>
                    <a:pt x="594" y="1243"/>
                  </a:lnTo>
                  <a:lnTo>
                    <a:pt x="627" y="1288"/>
                  </a:lnTo>
                  <a:lnTo>
                    <a:pt x="660" y="1331"/>
                  </a:lnTo>
                  <a:lnTo>
                    <a:pt x="691" y="1370"/>
                  </a:lnTo>
                  <a:lnTo>
                    <a:pt x="718" y="1408"/>
                  </a:lnTo>
                  <a:lnTo>
                    <a:pt x="744" y="1440"/>
                  </a:lnTo>
                  <a:lnTo>
                    <a:pt x="765" y="1468"/>
                  </a:lnTo>
                  <a:lnTo>
                    <a:pt x="780" y="1490"/>
                  </a:lnTo>
                  <a:lnTo>
                    <a:pt x="790" y="1504"/>
                  </a:lnTo>
                  <a:lnTo>
                    <a:pt x="771" y="1506"/>
                  </a:lnTo>
                  <a:lnTo>
                    <a:pt x="751" y="1509"/>
                  </a:lnTo>
                  <a:lnTo>
                    <a:pt x="730" y="1511"/>
                  </a:lnTo>
                  <a:lnTo>
                    <a:pt x="707" y="1515"/>
                  </a:lnTo>
                  <a:lnTo>
                    <a:pt x="684" y="1519"/>
                  </a:lnTo>
                  <a:lnTo>
                    <a:pt x="660" y="1522"/>
                  </a:lnTo>
                  <a:lnTo>
                    <a:pt x="635" y="1526"/>
                  </a:lnTo>
                  <a:lnTo>
                    <a:pt x="611" y="1530"/>
                  </a:lnTo>
                  <a:lnTo>
                    <a:pt x="586" y="1535"/>
                  </a:lnTo>
                  <a:lnTo>
                    <a:pt x="562" y="1539"/>
                  </a:lnTo>
                  <a:lnTo>
                    <a:pt x="538" y="1543"/>
                  </a:lnTo>
                  <a:lnTo>
                    <a:pt x="514" y="1546"/>
                  </a:lnTo>
                  <a:lnTo>
                    <a:pt x="491" y="1549"/>
                  </a:lnTo>
                  <a:lnTo>
                    <a:pt x="469" y="1553"/>
                  </a:lnTo>
                  <a:lnTo>
                    <a:pt x="449" y="1555"/>
                  </a:lnTo>
                  <a:lnTo>
                    <a:pt x="430" y="1557"/>
                  </a:lnTo>
                  <a:lnTo>
                    <a:pt x="416" y="1539"/>
                  </a:lnTo>
                  <a:lnTo>
                    <a:pt x="401" y="1522"/>
                  </a:lnTo>
                  <a:lnTo>
                    <a:pt x="387" y="1505"/>
                  </a:lnTo>
                  <a:lnTo>
                    <a:pt x="372" y="1488"/>
                  </a:lnTo>
                  <a:lnTo>
                    <a:pt x="358" y="1471"/>
                  </a:lnTo>
                  <a:lnTo>
                    <a:pt x="343" y="1454"/>
                  </a:lnTo>
                  <a:lnTo>
                    <a:pt x="328" y="1437"/>
                  </a:lnTo>
                  <a:lnTo>
                    <a:pt x="314" y="1420"/>
                  </a:lnTo>
                  <a:lnTo>
                    <a:pt x="299" y="1403"/>
                  </a:lnTo>
                  <a:lnTo>
                    <a:pt x="285" y="1386"/>
                  </a:lnTo>
                  <a:lnTo>
                    <a:pt x="270" y="1368"/>
                  </a:lnTo>
                  <a:lnTo>
                    <a:pt x="254" y="1352"/>
                  </a:lnTo>
                  <a:lnTo>
                    <a:pt x="241" y="1334"/>
                  </a:lnTo>
                  <a:lnTo>
                    <a:pt x="225" y="1318"/>
                  </a:lnTo>
                  <a:lnTo>
                    <a:pt x="211" y="1300"/>
                  </a:lnTo>
                  <a:lnTo>
                    <a:pt x="196" y="1284"/>
                  </a:lnTo>
                  <a:lnTo>
                    <a:pt x="186" y="1217"/>
                  </a:lnTo>
                  <a:lnTo>
                    <a:pt x="174" y="1144"/>
                  </a:lnTo>
                  <a:lnTo>
                    <a:pt x="160" y="1067"/>
                  </a:lnTo>
                  <a:lnTo>
                    <a:pt x="144" y="986"/>
                  </a:lnTo>
                  <a:lnTo>
                    <a:pt x="128" y="903"/>
                  </a:lnTo>
                  <a:lnTo>
                    <a:pt x="110" y="816"/>
                  </a:lnTo>
                  <a:lnTo>
                    <a:pt x="93" y="728"/>
                  </a:lnTo>
                  <a:lnTo>
                    <a:pt x="76" y="640"/>
                  </a:lnTo>
                  <a:lnTo>
                    <a:pt x="60" y="553"/>
                  </a:lnTo>
                  <a:lnTo>
                    <a:pt x="45" y="465"/>
                  </a:lnTo>
                  <a:lnTo>
                    <a:pt x="31" y="380"/>
                  </a:lnTo>
                  <a:lnTo>
                    <a:pt x="19" y="295"/>
                  </a:lnTo>
                  <a:lnTo>
                    <a:pt x="9" y="216"/>
                  </a:lnTo>
                  <a:lnTo>
                    <a:pt x="3" y="13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D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256" y="2789"/>
              <a:ext cx="135" cy="329"/>
            </a:xfrm>
            <a:custGeom>
              <a:avLst/>
              <a:gdLst/>
              <a:ahLst/>
              <a:cxnLst>
                <a:cxn ang="0">
                  <a:pos x="404" y="984"/>
                </a:cxn>
                <a:cxn ang="0">
                  <a:pos x="404" y="985"/>
                </a:cxn>
                <a:cxn ang="0">
                  <a:pos x="375" y="914"/>
                </a:cxn>
                <a:cxn ang="0">
                  <a:pos x="351" y="848"/>
                </a:cxn>
                <a:cxn ang="0">
                  <a:pos x="330" y="784"/>
                </a:cxn>
                <a:cxn ang="0">
                  <a:pos x="311" y="724"/>
                </a:cxn>
                <a:cxn ang="0">
                  <a:pos x="294" y="667"/>
                </a:cxn>
                <a:cxn ang="0">
                  <a:pos x="278" y="611"/>
                </a:cxn>
                <a:cxn ang="0">
                  <a:pos x="263" y="556"/>
                </a:cxn>
                <a:cxn ang="0">
                  <a:pos x="246" y="502"/>
                </a:cxn>
                <a:cxn ang="0">
                  <a:pos x="228" y="447"/>
                </a:cxn>
                <a:cxn ang="0">
                  <a:pos x="209" y="392"/>
                </a:cxn>
                <a:cxn ang="0">
                  <a:pos x="187" y="335"/>
                </a:cxn>
                <a:cxn ang="0">
                  <a:pos x="160" y="276"/>
                </a:cxn>
                <a:cxn ang="0">
                  <a:pos x="131" y="213"/>
                </a:cxn>
                <a:cxn ang="0">
                  <a:pos x="96" y="147"/>
                </a:cxn>
                <a:cxn ang="0">
                  <a:pos x="55" y="76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48" y="81"/>
                </a:cxn>
                <a:cxn ang="0">
                  <a:pos x="88" y="149"/>
                </a:cxn>
                <a:cxn ang="0">
                  <a:pos x="123" y="215"/>
                </a:cxn>
                <a:cxn ang="0">
                  <a:pos x="153" y="278"/>
                </a:cxn>
                <a:cxn ang="0">
                  <a:pos x="179" y="338"/>
                </a:cxn>
                <a:cxn ang="0">
                  <a:pos x="202" y="394"/>
                </a:cxn>
                <a:cxn ang="0">
                  <a:pos x="221" y="450"/>
                </a:cxn>
                <a:cxn ang="0">
                  <a:pos x="239" y="504"/>
                </a:cxn>
                <a:cxn ang="0">
                  <a:pos x="255" y="558"/>
                </a:cxn>
                <a:cxn ang="0">
                  <a:pos x="270" y="614"/>
                </a:cxn>
                <a:cxn ang="0">
                  <a:pos x="287" y="670"/>
                </a:cxn>
                <a:cxn ang="0">
                  <a:pos x="303" y="726"/>
                </a:cxn>
                <a:cxn ang="0">
                  <a:pos x="322" y="787"/>
                </a:cxn>
                <a:cxn ang="0">
                  <a:pos x="343" y="850"/>
                </a:cxn>
                <a:cxn ang="0">
                  <a:pos x="367" y="917"/>
                </a:cxn>
                <a:cxn ang="0">
                  <a:pos x="397" y="988"/>
                </a:cxn>
                <a:cxn ang="0">
                  <a:pos x="397" y="989"/>
                </a:cxn>
                <a:cxn ang="0">
                  <a:pos x="397" y="988"/>
                </a:cxn>
                <a:cxn ang="0">
                  <a:pos x="397" y="988"/>
                </a:cxn>
                <a:cxn ang="0">
                  <a:pos x="397" y="989"/>
                </a:cxn>
                <a:cxn ang="0">
                  <a:pos x="404" y="984"/>
                </a:cxn>
              </a:cxnLst>
              <a:rect l="0" t="0" r="r" b="b"/>
              <a:pathLst>
                <a:path w="404" h="989">
                  <a:moveTo>
                    <a:pt x="404" y="984"/>
                  </a:moveTo>
                  <a:lnTo>
                    <a:pt x="404" y="985"/>
                  </a:lnTo>
                  <a:lnTo>
                    <a:pt x="375" y="914"/>
                  </a:lnTo>
                  <a:lnTo>
                    <a:pt x="351" y="848"/>
                  </a:lnTo>
                  <a:lnTo>
                    <a:pt x="330" y="784"/>
                  </a:lnTo>
                  <a:lnTo>
                    <a:pt x="311" y="724"/>
                  </a:lnTo>
                  <a:lnTo>
                    <a:pt x="294" y="667"/>
                  </a:lnTo>
                  <a:lnTo>
                    <a:pt x="278" y="611"/>
                  </a:lnTo>
                  <a:lnTo>
                    <a:pt x="263" y="556"/>
                  </a:lnTo>
                  <a:lnTo>
                    <a:pt x="246" y="502"/>
                  </a:lnTo>
                  <a:lnTo>
                    <a:pt x="228" y="447"/>
                  </a:lnTo>
                  <a:lnTo>
                    <a:pt x="209" y="392"/>
                  </a:lnTo>
                  <a:lnTo>
                    <a:pt x="187" y="335"/>
                  </a:lnTo>
                  <a:lnTo>
                    <a:pt x="160" y="276"/>
                  </a:lnTo>
                  <a:lnTo>
                    <a:pt x="131" y="213"/>
                  </a:lnTo>
                  <a:lnTo>
                    <a:pt x="96" y="147"/>
                  </a:lnTo>
                  <a:lnTo>
                    <a:pt x="55" y="76"/>
                  </a:lnTo>
                  <a:lnTo>
                    <a:pt x="7" y="0"/>
                  </a:lnTo>
                  <a:lnTo>
                    <a:pt x="0" y="5"/>
                  </a:lnTo>
                  <a:lnTo>
                    <a:pt x="48" y="81"/>
                  </a:lnTo>
                  <a:lnTo>
                    <a:pt x="88" y="149"/>
                  </a:lnTo>
                  <a:lnTo>
                    <a:pt x="123" y="215"/>
                  </a:lnTo>
                  <a:lnTo>
                    <a:pt x="153" y="278"/>
                  </a:lnTo>
                  <a:lnTo>
                    <a:pt x="179" y="338"/>
                  </a:lnTo>
                  <a:lnTo>
                    <a:pt x="202" y="394"/>
                  </a:lnTo>
                  <a:lnTo>
                    <a:pt x="221" y="450"/>
                  </a:lnTo>
                  <a:lnTo>
                    <a:pt x="239" y="504"/>
                  </a:lnTo>
                  <a:lnTo>
                    <a:pt x="255" y="558"/>
                  </a:lnTo>
                  <a:lnTo>
                    <a:pt x="270" y="614"/>
                  </a:lnTo>
                  <a:lnTo>
                    <a:pt x="287" y="670"/>
                  </a:lnTo>
                  <a:lnTo>
                    <a:pt x="303" y="726"/>
                  </a:lnTo>
                  <a:lnTo>
                    <a:pt x="322" y="787"/>
                  </a:lnTo>
                  <a:lnTo>
                    <a:pt x="343" y="850"/>
                  </a:lnTo>
                  <a:lnTo>
                    <a:pt x="367" y="917"/>
                  </a:lnTo>
                  <a:lnTo>
                    <a:pt x="397" y="988"/>
                  </a:lnTo>
                  <a:lnTo>
                    <a:pt x="397" y="989"/>
                  </a:lnTo>
                  <a:lnTo>
                    <a:pt x="397" y="988"/>
                  </a:lnTo>
                  <a:lnTo>
                    <a:pt x="397" y="988"/>
                  </a:lnTo>
                  <a:lnTo>
                    <a:pt x="397" y="989"/>
                  </a:lnTo>
                  <a:lnTo>
                    <a:pt x="404" y="9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388" y="3117"/>
              <a:ext cx="135" cy="175"/>
            </a:xfrm>
            <a:custGeom>
              <a:avLst/>
              <a:gdLst/>
              <a:ahLst/>
              <a:cxnLst>
                <a:cxn ang="0">
                  <a:pos x="396" y="526"/>
                </a:cxn>
                <a:cxn ang="0">
                  <a:pos x="400" y="520"/>
                </a:cxn>
                <a:cxn ang="0">
                  <a:pos x="390" y="506"/>
                </a:cxn>
                <a:cxn ang="0">
                  <a:pos x="375" y="485"/>
                </a:cxn>
                <a:cxn ang="0">
                  <a:pos x="353" y="457"/>
                </a:cxn>
                <a:cxn ang="0">
                  <a:pos x="328" y="424"/>
                </a:cxn>
                <a:cxn ang="0">
                  <a:pos x="300" y="386"/>
                </a:cxn>
                <a:cxn ang="0">
                  <a:pos x="270" y="347"/>
                </a:cxn>
                <a:cxn ang="0">
                  <a:pos x="237" y="304"/>
                </a:cxn>
                <a:cxn ang="0">
                  <a:pos x="204" y="260"/>
                </a:cxn>
                <a:cxn ang="0">
                  <a:pos x="170" y="217"/>
                </a:cxn>
                <a:cxn ang="0">
                  <a:pos x="139" y="174"/>
                </a:cxn>
                <a:cxn ang="0">
                  <a:pos x="107" y="134"/>
                </a:cxn>
                <a:cxn ang="0">
                  <a:pos x="79" y="97"/>
                </a:cxn>
                <a:cxn ang="0">
                  <a:pos x="54" y="63"/>
                </a:cxn>
                <a:cxn ang="0">
                  <a:pos x="34" y="35"/>
                </a:cxn>
                <a:cxn ang="0">
                  <a:pos x="17" y="14"/>
                </a:cxn>
                <a:cxn ang="0">
                  <a:pos x="7" y="0"/>
                </a:cxn>
                <a:cxn ang="0">
                  <a:pos x="0" y="5"/>
                </a:cxn>
                <a:cxn ang="0">
                  <a:pos x="10" y="19"/>
                </a:cxn>
                <a:cxn ang="0">
                  <a:pos x="26" y="40"/>
                </a:cxn>
                <a:cxn ang="0">
                  <a:pos x="46" y="68"/>
                </a:cxn>
                <a:cxn ang="0">
                  <a:pos x="72" y="102"/>
                </a:cxn>
                <a:cxn ang="0">
                  <a:pos x="99" y="139"/>
                </a:cxn>
                <a:cxn ang="0">
                  <a:pos x="131" y="179"/>
                </a:cxn>
                <a:cxn ang="0">
                  <a:pos x="163" y="222"/>
                </a:cxn>
                <a:cxn ang="0">
                  <a:pos x="197" y="265"/>
                </a:cxn>
                <a:cxn ang="0">
                  <a:pos x="230" y="309"/>
                </a:cxn>
                <a:cxn ang="0">
                  <a:pos x="262" y="352"/>
                </a:cxn>
                <a:cxn ang="0">
                  <a:pos x="293" y="391"/>
                </a:cxn>
                <a:cxn ang="0">
                  <a:pos x="321" y="429"/>
                </a:cxn>
                <a:cxn ang="0">
                  <a:pos x="346" y="462"/>
                </a:cxn>
                <a:cxn ang="0">
                  <a:pos x="367" y="490"/>
                </a:cxn>
                <a:cxn ang="0">
                  <a:pos x="383" y="511"/>
                </a:cxn>
                <a:cxn ang="0">
                  <a:pos x="393" y="525"/>
                </a:cxn>
                <a:cxn ang="0">
                  <a:pos x="396" y="519"/>
                </a:cxn>
                <a:cxn ang="0">
                  <a:pos x="396" y="526"/>
                </a:cxn>
                <a:cxn ang="0">
                  <a:pos x="405" y="526"/>
                </a:cxn>
                <a:cxn ang="0">
                  <a:pos x="400" y="520"/>
                </a:cxn>
                <a:cxn ang="0">
                  <a:pos x="396" y="526"/>
                </a:cxn>
              </a:cxnLst>
              <a:rect l="0" t="0" r="r" b="b"/>
              <a:pathLst>
                <a:path w="405" h="526">
                  <a:moveTo>
                    <a:pt x="396" y="526"/>
                  </a:moveTo>
                  <a:lnTo>
                    <a:pt x="400" y="520"/>
                  </a:lnTo>
                  <a:lnTo>
                    <a:pt x="390" y="506"/>
                  </a:lnTo>
                  <a:lnTo>
                    <a:pt x="375" y="485"/>
                  </a:lnTo>
                  <a:lnTo>
                    <a:pt x="353" y="457"/>
                  </a:lnTo>
                  <a:lnTo>
                    <a:pt x="328" y="424"/>
                  </a:lnTo>
                  <a:lnTo>
                    <a:pt x="300" y="386"/>
                  </a:lnTo>
                  <a:lnTo>
                    <a:pt x="270" y="347"/>
                  </a:lnTo>
                  <a:lnTo>
                    <a:pt x="237" y="304"/>
                  </a:lnTo>
                  <a:lnTo>
                    <a:pt x="204" y="260"/>
                  </a:lnTo>
                  <a:lnTo>
                    <a:pt x="170" y="217"/>
                  </a:lnTo>
                  <a:lnTo>
                    <a:pt x="139" y="174"/>
                  </a:lnTo>
                  <a:lnTo>
                    <a:pt x="107" y="134"/>
                  </a:lnTo>
                  <a:lnTo>
                    <a:pt x="79" y="97"/>
                  </a:lnTo>
                  <a:lnTo>
                    <a:pt x="54" y="63"/>
                  </a:lnTo>
                  <a:lnTo>
                    <a:pt x="34" y="35"/>
                  </a:lnTo>
                  <a:lnTo>
                    <a:pt x="17" y="14"/>
                  </a:lnTo>
                  <a:lnTo>
                    <a:pt x="7" y="0"/>
                  </a:lnTo>
                  <a:lnTo>
                    <a:pt x="0" y="5"/>
                  </a:lnTo>
                  <a:lnTo>
                    <a:pt x="10" y="19"/>
                  </a:lnTo>
                  <a:lnTo>
                    <a:pt x="26" y="40"/>
                  </a:lnTo>
                  <a:lnTo>
                    <a:pt x="46" y="68"/>
                  </a:lnTo>
                  <a:lnTo>
                    <a:pt x="72" y="102"/>
                  </a:lnTo>
                  <a:lnTo>
                    <a:pt x="99" y="139"/>
                  </a:lnTo>
                  <a:lnTo>
                    <a:pt x="131" y="179"/>
                  </a:lnTo>
                  <a:lnTo>
                    <a:pt x="163" y="222"/>
                  </a:lnTo>
                  <a:lnTo>
                    <a:pt x="197" y="265"/>
                  </a:lnTo>
                  <a:lnTo>
                    <a:pt x="230" y="309"/>
                  </a:lnTo>
                  <a:lnTo>
                    <a:pt x="262" y="352"/>
                  </a:lnTo>
                  <a:lnTo>
                    <a:pt x="293" y="391"/>
                  </a:lnTo>
                  <a:lnTo>
                    <a:pt x="321" y="429"/>
                  </a:lnTo>
                  <a:lnTo>
                    <a:pt x="346" y="462"/>
                  </a:lnTo>
                  <a:lnTo>
                    <a:pt x="367" y="490"/>
                  </a:lnTo>
                  <a:lnTo>
                    <a:pt x="383" y="511"/>
                  </a:lnTo>
                  <a:lnTo>
                    <a:pt x="393" y="525"/>
                  </a:lnTo>
                  <a:lnTo>
                    <a:pt x="396" y="519"/>
                  </a:lnTo>
                  <a:lnTo>
                    <a:pt x="396" y="526"/>
                  </a:lnTo>
                  <a:lnTo>
                    <a:pt x="405" y="526"/>
                  </a:lnTo>
                  <a:lnTo>
                    <a:pt x="400" y="520"/>
                  </a:lnTo>
                  <a:lnTo>
                    <a:pt x="396" y="5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399" y="3290"/>
              <a:ext cx="121" cy="20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4" y="60"/>
                </a:cxn>
                <a:cxn ang="0">
                  <a:pos x="23" y="59"/>
                </a:cxn>
                <a:cxn ang="0">
                  <a:pos x="43" y="57"/>
                </a:cxn>
                <a:cxn ang="0">
                  <a:pos x="65" y="53"/>
                </a:cxn>
                <a:cxn ang="0">
                  <a:pos x="88" y="50"/>
                </a:cxn>
                <a:cxn ang="0">
                  <a:pos x="112" y="46"/>
                </a:cxn>
                <a:cxn ang="0">
                  <a:pos x="136" y="43"/>
                </a:cxn>
                <a:cxn ang="0">
                  <a:pos x="160" y="39"/>
                </a:cxn>
                <a:cxn ang="0">
                  <a:pos x="185" y="34"/>
                </a:cxn>
                <a:cxn ang="0">
                  <a:pos x="209" y="30"/>
                </a:cxn>
                <a:cxn ang="0">
                  <a:pos x="234" y="26"/>
                </a:cxn>
                <a:cxn ang="0">
                  <a:pos x="258" y="22"/>
                </a:cxn>
                <a:cxn ang="0">
                  <a:pos x="281" y="19"/>
                </a:cxn>
                <a:cxn ang="0">
                  <a:pos x="304" y="15"/>
                </a:cxn>
                <a:cxn ang="0">
                  <a:pos x="325" y="12"/>
                </a:cxn>
                <a:cxn ang="0">
                  <a:pos x="345" y="10"/>
                </a:cxn>
                <a:cxn ang="0">
                  <a:pos x="364" y="7"/>
                </a:cxn>
                <a:cxn ang="0">
                  <a:pos x="364" y="0"/>
                </a:cxn>
                <a:cxn ang="0">
                  <a:pos x="345" y="2"/>
                </a:cxn>
                <a:cxn ang="0">
                  <a:pos x="325" y="5"/>
                </a:cxn>
                <a:cxn ang="0">
                  <a:pos x="304" y="7"/>
                </a:cxn>
                <a:cxn ang="0">
                  <a:pos x="281" y="11"/>
                </a:cxn>
                <a:cxn ang="0">
                  <a:pos x="258" y="15"/>
                </a:cxn>
                <a:cxn ang="0">
                  <a:pos x="234" y="19"/>
                </a:cxn>
                <a:cxn ang="0">
                  <a:pos x="209" y="22"/>
                </a:cxn>
                <a:cxn ang="0">
                  <a:pos x="185" y="26"/>
                </a:cxn>
                <a:cxn ang="0">
                  <a:pos x="160" y="31"/>
                </a:cxn>
                <a:cxn ang="0">
                  <a:pos x="136" y="35"/>
                </a:cxn>
                <a:cxn ang="0">
                  <a:pos x="112" y="39"/>
                </a:cxn>
                <a:cxn ang="0">
                  <a:pos x="88" y="43"/>
                </a:cxn>
                <a:cxn ang="0">
                  <a:pos x="65" y="45"/>
                </a:cxn>
                <a:cxn ang="0">
                  <a:pos x="43" y="49"/>
                </a:cxn>
                <a:cxn ang="0">
                  <a:pos x="23" y="52"/>
                </a:cxn>
                <a:cxn ang="0">
                  <a:pos x="4" y="53"/>
                </a:cxn>
                <a:cxn ang="0">
                  <a:pos x="8" y="54"/>
                </a:cxn>
                <a:cxn ang="0">
                  <a:pos x="0" y="59"/>
                </a:cxn>
                <a:cxn ang="0">
                  <a:pos x="3" y="62"/>
                </a:cxn>
                <a:cxn ang="0">
                  <a:pos x="4" y="60"/>
                </a:cxn>
                <a:cxn ang="0">
                  <a:pos x="0" y="59"/>
                </a:cxn>
              </a:cxnLst>
              <a:rect l="0" t="0" r="r" b="b"/>
              <a:pathLst>
                <a:path w="364" h="62">
                  <a:moveTo>
                    <a:pt x="0" y="59"/>
                  </a:moveTo>
                  <a:lnTo>
                    <a:pt x="4" y="60"/>
                  </a:lnTo>
                  <a:lnTo>
                    <a:pt x="23" y="59"/>
                  </a:lnTo>
                  <a:lnTo>
                    <a:pt x="43" y="57"/>
                  </a:lnTo>
                  <a:lnTo>
                    <a:pt x="65" y="53"/>
                  </a:lnTo>
                  <a:lnTo>
                    <a:pt x="88" y="50"/>
                  </a:lnTo>
                  <a:lnTo>
                    <a:pt x="112" y="46"/>
                  </a:lnTo>
                  <a:lnTo>
                    <a:pt x="136" y="43"/>
                  </a:lnTo>
                  <a:lnTo>
                    <a:pt x="160" y="39"/>
                  </a:lnTo>
                  <a:lnTo>
                    <a:pt x="185" y="34"/>
                  </a:lnTo>
                  <a:lnTo>
                    <a:pt x="209" y="30"/>
                  </a:lnTo>
                  <a:lnTo>
                    <a:pt x="234" y="26"/>
                  </a:lnTo>
                  <a:lnTo>
                    <a:pt x="258" y="22"/>
                  </a:lnTo>
                  <a:lnTo>
                    <a:pt x="281" y="19"/>
                  </a:lnTo>
                  <a:lnTo>
                    <a:pt x="304" y="15"/>
                  </a:lnTo>
                  <a:lnTo>
                    <a:pt x="325" y="12"/>
                  </a:lnTo>
                  <a:lnTo>
                    <a:pt x="345" y="10"/>
                  </a:lnTo>
                  <a:lnTo>
                    <a:pt x="364" y="7"/>
                  </a:lnTo>
                  <a:lnTo>
                    <a:pt x="364" y="0"/>
                  </a:lnTo>
                  <a:lnTo>
                    <a:pt x="345" y="2"/>
                  </a:lnTo>
                  <a:lnTo>
                    <a:pt x="325" y="5"/>
                  </a:lnTo>
                  <a:lnTo>
                    <a:pt x="304" y="7"/>
                  </a:lnTo>
                  <a:lnTo>
                    <a:pt x="281" y="11"/>
                  </a:lnTo>
                  <a:lnTo>
                    <a:pt x="258" y="15"/>
                  </a:lnTo>
                  <a:lnTo>
                    <a:pt x="234" y="19"/>
                  </a:lnTo>
                  <a:lnTo>
                    <a:pt x="209" y="22"/>
                  </a:lnTo>
                  <a:lnTo>
                    <a:pt x="185" y="26"/>
                  </a:lnTo>
                  <a:lnTo>
                    <a:pt x="160" y="31"/>
                  </a:lnTo>
                  <a:lnTo>
                    <a:pt x="136" y="35"/>
                  </a:lnTo>
                  <a:lnTo>
                    <a:pt x="112" y="39"/>
                  </a:lnTo>
                  <a:lnTo>
                    <a:pt x="88" y="43"/>
                  </a:lnTo>
                  <a:lnTo>
                    <a:pt x="65" y="45"/>
                  </a:lnTo>
                  <a:lnTo>
                    <a:pt x="43" y="49"/>
                  </a:lnTo>
                  <a:lnTo>
                    <a:pt x="23" y="52"/>
                  </a:lnTo>
                  <a:lnTo>
                    <a:pt x="4" y="53"/>
                  </a:lnTo>
                  <a:lnTo>
                    <a:pt x="8" y="54"/>
                  </a:lnTo>
                  <a:lnTo>
                    <a:pt x="0" y="59"/>
                  </a:lnTo>
                  <a:lnTo>
                    <a:pt x="3" y="62"/>
                  </a:lnTo>
                  <a:lnTo>
                    <a:pt x="4" y="6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321" y="3217"/>
              <a:ext cx="81" cy="9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5"/>
                </a:cxn>
                <a:cxn ang="0">
                  <a:pos x="15" y="22"/>
                </a:cxn>
                <a:cxn ang="0">
                  <a:pos x="29" y="40"/>
                </a:cxn>
                <a:cxn ang="0">
                  <a:pos x="44" y="56"/>
                </a:cxn>
                <a:cxn ang="0">
                  <a:pos x="58" y="74"/>
                </a:cxn>
                <a:cxn ang="0">
                  <a:pos x="74" y="90"/>
                </a:cxn>
                <a:cxn ang="0">
                  <a:pos x="88" y="108"/>
                </a:cxn>
                <a:cxn ang="0">
                  <a:pos x="102" y="124"/>
                </a:cxn>
                <a:cxn ang="0">
                  <a:pos x="117" y="142"/>
                </a:cxn>
                <a:cxn ang="0">
                  <a:pos x="131" y="158"/>
                </a:cxn>
                <a:cxn ang="0">
                  <a:pos x="147" y="176"/>
                </a:cxn>
                <a:cxn ang="0">
                  <a:pos x="161" y="192"/>
                </a:cxn>
                <a:cxn ang="0">
                  <a:pos x="175" y="210"/>
                </a:cxn>
                <a:cxn ang="0">
                  <a:pos x="190" y="226"/>
                </a:cxn>
                <a:cxn ang="0">
                  <a:pos x="204" y="244"/>
                </a:cxn>
                <a:cxn ang="0">
                  <a:pos x="219" y="260"/>
                </a:cxn>
                <a:cxn ang="0">
                  <a:pos x="233" y="278"/>
                </a:cxn>
                <a:cxn ang="0">
                  <a:pos x="241" y="273"/>
                </a:cxn>
                <a:cxn ang="0">
                  <a:pos x="227" y="255"/>
                </a:cxn>
                <a:cxn ang="0">
                  <a:pos x="212" y="239"/>
                </a:cxn>
                <a:cxn ang="0">
                  <a:pos x="198" y="221"/>
                </a:cxn>
                <a:cxn ang="0">
                  <a:pos x="183" y="205"/>
                </a:cxn>
                <a:cxn ang="0">
                  <a:pos x="169" y="187"/>
                </a:cxn>
                <a:cxn ang="0">
                  <a:pos x="152" y="171"/>
                </a:cxn>
                <a:cxn ang="0">
                  <a:pos x="139" y="153"/>
                </a:cxn>
                <a:cxn ang="0">
                  <a:pos x="125" y="137"/>
                </a:cxn>
                <a:cxn ang="0">
                  <a:pos x="109" y="119"/>
                </a:cxn>
                <a:cxn ang="0">
                  <a:pos x="96" y="103"/>
                </a:cxn>
                <a:cxn ang="0">
                  <a:pos x="79" y="85"/>
                </a:cxn>
                <a:cxn ang="0">
                  <a:pos x="65" y="69"/>
                </a:cxn>
                <a:cxn ang="0">
                  <a:pos x="51" y="51"/>
                </a:cxn>
                <a:cxn ang="0">
                  <a:pos x="36" y="34"/>
                </a:cxn>
                <a:cxn ang="0">
                  <a:pos x="22" y="17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3"/>
                </a:cxn>
              </a:cxnLst>
              <a:rect l="0" t="0" r="r" b="b"/>
              <a:pathLst>
                <a:path w="241" h="278">
                  <a:moveTo>
                    <a:pt x="0" y="3"/>
                  </a:moveTo>
                  <a:lnTo>
                    <a:pt x="0" y="5"/>
                  </a:lnTo>
                  <a:lnTo>
                    <a:pt x="15" y="22"/>
                  </a:lnTo>
                  <a:lnTo>
                    <a:pt x="29" y="40"/>
                  </a:lnTo>
                  <a:lnTo>
                    <a:pt x="44" y="56"/>
                  </a:lnTo>
                  <a:lnTo>
                    <a:pt x="58" y="74"/>
                  </a:lnTo>
                  <a:lnTo>
                    <a:pt x="74" y="90"/>
                  </a:lnTo>
                  <a:lnTo>
                    <a:pt x="88" y="108"/>
                  </a:lnTo>
                  <a:lnTo>
                    <a:pt x="102" y="124"/>
                  </a:lnTo>
                  <a:lnTo>
                    <a:pt x="117" y="142"/>
                  </a:lnTo>
                  <a:lnTo>
                    <a:pt x="131" y="158"/>
                  </a:lnTo>
                  <a:lnTo>
                    <a:pt x="147" y="176"/>
                  </a:lnTo>
                  <a:lnTo>
                    <a:pt x="161" y="192"/>
                  </a:lnTo>
                  <a:lnTo>
                    <a:pt x="175" y="210"/>
                  </a:lnTo>
                  <a:lnTo>
                    <a:pt x="190" y="226"/>
                  </a:lnTo>
                  <a:lnTo>
                    <a:pt x="204" y="244"/>
                  </a:lnTo>
                  <a:lnTo>
                    <a:pt x="219" y="260"/>
                  </a:lnTo>
                  <a:lnTo>
                    <a:pt x="233" y="278"/>
                  </a:lnTo>
                  <a:lnTo>
                    <a:pt x="241" y="273"/>
                  </a:lnTo>
                  <a:lnTo>
                    <a:pt x="227" y="255"/>
                  </a:lnTo>
                  <a:lnTo>
                    <a:pt x="212" y="239"/>
                  </a:lnTo>
                  <a:lnTo>
                    <a:pt x="198" y="221"/>
                  </a:lnTo>
                  <a:lnTo>
                    <a:pt x="183" y="205"/>
                  </a:lnTo>
                  <a:lnTo>
                    <a:pt x="169" y="187"/>
                  </a:lnTo>
                  <a:lnTo>
                    <a:pt x="152" y="171"/>
                  </a:lnTo>
                  <a:lnTo>
                    <a:pt x="139" y="153"/>
                  </a:lnTo>
                  <a:lnTo>
                    <a:pt x="125" y="137"/>
                  </a:lnTo>
                  <a:lnTo>
                    <a:pt x="109" y="119"/>
                  </a:lnTo>
                  <a:lnTo>
                    <a:pt x="96" y="103"/>
                  </a:lnTo>
                  <a:lnTo>
                    <a:pt x="79" y="85"/>
                  </a:lnTo>
                  <a:lnTo>
                    <a:pt x="65" y="69"/>
                  </a:lnTo>
                  <a:lnTo>
                    <a:pt x="51" y="51"/>
                  </a:lnTo>
                  <a:lnTo>
                    <a:pt x="36" y="34"/>
                  </a:lnTo>
                  <a:lnTo>
                    <a:pt x="22" y="17"/>
                  </a:lnTo>
                  <a:lnTo>
                    <a:pt x="7" y="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255" y="2785"/>
              <a:ext cx="69" cy="433"/>
            </a:xfrm>
            <a:custGeom>
              <a:avLst/>
              <a:gdLst/>
              <a:ahLst/>
              <a:cxnLst>
                <a:cxn ang="0">
                  <a:pos x="9" y="12"/>
                </a:cxn>
                <a:cxn ang="0">
                  <a:pos x="2" y="15"/>
                </a:cxn>
                <a:cxn ang="0">
                  <a:pos x="0" y="82"/>
                </a:cxn>
                <a:cxn ang="0">
                  <a:pos x="4" y="154"/>
                </a:cxn>
                <a:cxn ang="0">
                  <a:pos x="10" y="231"/>
                </a:cxn>
                <a:cxn ang="0">
                  <a:pos x="21" y="310"/>
                </a:cxn>
                <a:cxn ang="0">
                  <a:pos x="32" y="395"/>
                </a:cxn>
                <a:cxn ang="0">
                  <a:pos x="46" y="480"/>
                </a:cxn>
                <a:cxn ang="0">
                  <a:pos x="61" y="568"/>
                </a:cxn>
                <a:cxn ang="0">
                  <a:pos x="77" y="655"/>
                </a:cxn>
                <a:cxn ang="0">
                  <a:pos x="94" y="743"/>
                </a:cxn>
                <a:cxn ang="0">
                  <a:pos x="112" y="831"/>
                </a:cxn>
                <a:cxn ang="0">
                  <a:pos x="129" y="918"/>
                </a:cxn>
                <a:cxn ang="0">
                  <a:pos x="146" y="1001"/>
                </a:cxn>
                <a:cxn ang="0">
                  <a:pos x="161" y="1082"/>
                </a:cxn>
                <a:cxn ang="0">
                  <a:pos x="175" y="1159"/>
                </a:cxn>
                <a:cxn ang="0">
                  <a:pos x="187" y="1232"/>
                </a:cxn>
                <a:cxn ang="0">
                  <a:pos x="198" y="1299"/>
                </a:cxn>
                <a:cxn ang="0">
                  <a:pos x="205" y="1299"/>
                </a:cxn>
                <a:cxn ang="0">
                  <a:pos x="195" y="1232"/>
                </a:cxn>
                <a:cxn ang="0">
                  <a:pos x="182" y="1159"/>
                </a:cxn>
                <a:cxn ang="0">
                  <a:pos x="168" y="1082"/>
                </a:cxn>
                <a:cxn ang="0">
                  <a:pos x="153" y="1001"/>
                </a:cxn>
                <a:cxn ang="0">
                  <a:pos x="137" y="918"/>
                </a:cxn>
                <a:cxn ang="0">
                  <a:pos x="119" y="831"/>
                </a:cxn>
                <a:cxn ang="0">
                  <a:pos x="101" y="743"/>
                </a:cxn>
                <a:cxn ang="0">
                  <a:pos x="85" y="655"/>
                </a:cxn>
                <a:cxn ang="0">
                  <a:pos x="69" y="568"/>
                </a:cxn>
                <a:cxn ang="0">
                  <a:pos x="53" y="480"/>
                </a:cxn>
                <a:cxn ang="0">
                  <a:pos x="40" y="395"/>
                </a:cxn>
                <a:cxn ang="0">
                  <a:pos x="28" y="310"/>
                </a:cxn>
                <a:cxn ang="0">
                  <a:pos x="18" y="231"/>
                </a:cxn>
                <a:cxn ang="0">
                  <a:pos x="12" y="154"/>
                </a:cxn>
                <a:cxn ang="0">
                  <a:pos x="10" y="82"/>
                </a:cxn>
                <a:cxn ang="0">
                  <a:pos x="9" y="15"/>
                </a:cxn>
                <a:cxn ang="0">
                  <a:pos x="2" y="17"/>
                </a:cxn>
                <a:cxn ang="0">
                  <a:pos x="9" y="12"/>
                </a:cxn>
                <a:cxn ang="0">
                  <a:pos x="2" y="0"/>
                </a:cxn>
                <a:cxn ang="0">
                  <a:pos x="2" y="15"/>
                </a:cxn>
                <a:cxn ang="0">
                  <a:pos x="9" y="12"/>
                </a:cxn>
              </a:cxnLst>
              <a:rect l="0" t="0" r="r" b="b"/>
              <a:pathLst>
                <a:path w="205" h="1299">
                  <a:moveTo>
                    <a:pt x="9" y="12"/>
                  </a:moveTo>
                  <a:lnTo>
                    <a:pt x="2" y="15"/>
                  </a:lnTo>
                  <a:lnTo>
                    <a:pt x="0" y="82"/>
                  </a:lnTo>
                  <a:lnTo>
                    <a:pt x="4" y="154"/>
                  </a:lnTo>
                  <a:lnTo>
                    <a:pt x="10" y="231"/>
                  </a:lnTo>
                  <a:lnTo>
                    <a:pt x="21" y="310"/>
                  </a:lnTo>
                  <a:lnTo>
                    <a:pt x="32" y="395"/>
                  </a:lnTo>
                  <a:lnTo>
                    <a:pt x="46" y="480"/>
                  </a:lnTo>
                  <a:lnTo>
                    <a:pt x="61" y="568"/>
                  </a:lnTo>
                  <a:lnTo>
                    <a:pt x="77" y="655"/>
                  </a:lnTo>
                  <a:lnTo>
                    <a:pt x="94" y="743"/>
                  </a:lnTo>
                  <a:lnTo>
                    <a:pt x="112" y="831"/>
                  </a:lnTo>
                  <a:lnTo>
                    <a:pt x="129" y="918"/>
                  </a:lnTo>
                  <a:lnTo>
                    <a:pt x="146" y="1001"/>
                  </a:lnTo>
                  <a:lnTo>
                    <a:pt x="161" y="1082"/>
                  </a:lnTo>
                  <a:lnTo>
                    <a:pt x="175" y="1159"/>
                  </a:lnTo>
                  <a:lnTo>
                    <a:pt x="187" y="1232"/>
                  </a:lnTo>
                  <a:lnTo>
                    <a:pt x="198" y="1299"/>
                  </a:lnTo>
                  <a:lnTo>
                    <a:pt x="205" y="1299"/>
                  </a:lnTo>
                  <a:lnTo>
                    <a:pt x="195" y="1232"/>
                  </a:lnTo>
                  <a:lnTo>
                    <a:pt x="182" y="1159"/>
                  </a:lnTo>
                  <a:lnTo>
                    <a:pt x="168" y="1082"/>
                  </a:lnTo>
                  <a:lnTo>
                    <a:pt x="153" y="1001"/>
                  </a:lnTo>
                  <a:lnTo>
                    <a:pt x="137" y="918"/>
                  </a:lnTo>
                  <a:lnTo>
                    <a:pt x="119" y="831"/>
                  </a:lnTo>
                  <a:lnTo>
                    <a:pt x="101" y="743"/>
                  </a:lnTo>
                  <a:lnTo>
                    <a:pt x="85" y="655"/>
                  </a:lnTo>
                  <a:lnTo>
                    <a:pt x="69" y="568"/>
                  </a:lnTo>
                  <a:lnTo>
                    <a:pt x="53" y="480"/>
                  </a:lnTo>
                  <a:lnTo>
                    <a:pt x="40" y="395"/>
                  </a:lnTo>
                  <a:lnTo>
                    <a:pt x="28" y="310"/>
                  </a:lnTo>
                  <a:lnTo>
                    <a:pt x="18" y="231"/>
                  </a:lnTo>
                  <a:lnTo>
                    <a:pt x="12" y="154"/>
                  </a:lnTo>
                  <a:lnTo>
                    <a:pt x="10" y="82"/>
                  </a:lnTo>
                  <a:lnTo>
                    <a:pt x="9" y="15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2" y="0"/>
                  </a:lnTo>
                  <a:lnTo>
                    <a:pt x="2" y="15"/>
                  </a:lnTo>
                  <a:lnTo>
                    <a:pt x="9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300" y="2891"/>
              <a:ext cx="100" cy="398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15" y="0"/>
                </a:cxn>
                <a:cxn ang="0">
                  <a:pos x="70" y="218"/>
                </a:cxn>
                <a:cxn ang="0">
                  <a:pos x="119" y="576"/>
                </a:cxn>
                <a:cxn ang="0">
                  <a:pos x="149" y="665"/>
                </a:cxn>
                <a:cxn ang="0">
                  <a:pos x="219" y="650"/>
                </a:cxn>
                <a:cxn ang="0">
                  <a:pos x="165" y="720"/>
                </a:cxn>
                <a:cxn ang="0">
                  <a:pos x="160" y="789"/>
                </a:cxn>
                <a:cxn ang="0">
                  <a:pos x="209" y="764"/>
                </a:cxn>
                <a:cxn ang="0">
                  <a:pos x="289" y="744"/>
                </a:cxn>
                <a:cxn ang="0">
                  <a:pos x="214" y="809"/>
                </a:cxn>
                <a:cxn ang="0">
                  <a:pos x="209" y="903"/>
                </a:cxn>
                <a:cxn ang="0">
                  <a:pos x="299" y="1081"/>
                </a:cxn>
                <a:cxn ang="0">
                  <a:pos x="268" y="1194"/>
                </a:cxn>
                <a:cxn ang="0">
                  <a:pos x="160" y="1086"/>
                </a:cxn>
                <a:cxn ang="0">
                  <a:pos x="0" y="79"/>
                </a:cxn>
              </a:cxnLst>
              <a:rect l="0" t="0" r="r" b="b"/>
              <a:pathLst>
                <a:path w="299" h="1194">
                  <a:moveTo>
                    <a:pt x="0" y="79"/>
                  </a:moveTo>
                  <a:lnTo>
                    <a:pt x="15" y="0"/>
                  </a:lnTo>
                  <a:lnTo>
                    <a:pt x="70" y="218"/>
                  </a:lnTo>
                  <a:lnTo>
                    <a:pt x="119" y="576"/>
                  </a:lnTo>
                  <a:lnTo>
                    <a:pt x="149" y="665"/>
                  </a:lnTo>
                  <a:lnTo>
                    <a:pt x="219" y="650"/>
                  </a:lnTo>
                  <a:lnTo>
                    <a:pt x="165" y="720"/>
                  </a:lnTo>
                  <a:lnTo>
                    <a:pt x="160" y="789"/>
                  </a:lnTo>
                  <a:lnTo>
                    <a:pt x="209" y="764"/>
                  </a:lnTo>
                  <a:lnTo>
                    <a:pt x="289" y="744"/>
                  </a:lnTo>
                  <a:lnTo>
                    <a:pt x="214" y="809"/>
                  </a:lnTo>
                  <a:lnTo>
                    <a:pt x="209" y="903"/>
                  </a:lnTo>
                  <a:lnTo>
                    <a:pt x="299" y="1081"/>
                  </a:lnTo>
                  <a:lnTo>
                    <a:pt x="268" y="1194"/>
                  </a:lnTo>
                  <a:lnTo>
                    <a:pt x="160" y="108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BABF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953" y="2728"/>
              <a:ext cx="413" cy="646"/>
            </a:xfrm>
            <a:custGeom>
              <a:avLst/>
              <a:gdLst/>
              <a:ahLst/>
              <a:cxnLst>
                <a:cxn ang="0">
                  <a:pos x="517" y="15"/>
                </a:cxn>
                <a:cxn ang="0">
                  <a:pos x="466" y="46"/>
                </a:cxn>
                <a:cxn ang="0">
                  <a:pos x="422" y="80"/>
                </a:cxn>
                <a:cxn ang="0">
                  <a:pos x="380" y="117"/>
                </a:cxn>
                <a:cxn ang="0">
                  <a:pos x="344" y="156"/>
                </a:cxn>
                <a:cxn ang="0">
                  <a:pos x="308" y="195"/>
                </a:cxn>
                <a:cxn ang="0">
                  <a:pos x="276" y="237"/>
                </a:cxn>
                <a:cxn ang="0">
                  <a:pos x="243" y="279"/>
                </a:cxn>
                <a:cxn ang="0">
                  <a:pos x="212" y="394"/>
                </a:cxn>
                <a:cxn ang="0">
                  <a:pos x="183" y="587"/>
                </a:cxn>
                <a:cxn ang="0">
                  <a:pos x="156" y="784"/>
                </a:cxn>
                <a:cxn ang="0">
                  <a:pos x="128" y="984"/>
                </a:cxn>
                <a:cxn ang="0">
                  <a:pos x="100" y="1186"/>
                </a:cxn>
                <a:cxn ang="0">
                  <a:pos x="72" y="1387"/>
                </a:cxn>
                <a:cxn ang="0">
                  <a:pos x="43" y="1585"/>
                </a:cxn>
                <a:cxn ang="0">
                  <a:pos x="15" y="1777"/>
                </a:cxn>
                <a:cxn ang="0">
                  <a:pos x="40" y="1879"/>
                </a:cxn>
                <a:cxn ang="0">
                  <a:pos x="119" y="1896"/>
                </a:cxn>
                <a:cxn ang="0">
                  <a:pos x="195" y="1908"/>
                </a:cxn>
                <a:cxn ang="0">
                  <a:pos x="267" y="1920"/>
                </a:cxn>
                <a:cxn ang="0">
                  <a:pos x="338" y="1927"/>
                </a:cxn>
                <a:cxn ang="0">
                  <a:pos x="406" y="1932"/>
                </a:cxn>
                <a:cxn ang="0">
                  <a:pos x="474" y="1936"/>
                </a:cxn>
                <a:cxn ang="0">
                  <a:pos x="540" y="1936"/>
                </a:cxn>
                <a:cxn ang="0">
                  <a:pos x="607" y="1935"/>
                </a:cxn>
                <a:cxn ang="0">
                  <a:pos x="672" y="1931"/>
                </a:cxn>
                <a:cxn ang="0">
                  <a:pos x="739" y="1924"/>
                </a:cxn>
                <a:cxn ang="0">
                  <a:pos x="808" y="1915"/>
                </a:cxn>
                <a:cxn ang="0">
                  <a:pos x="877" y="1903"/>
                </a:cxn>
                <a:cxn ang="0">
                  <a:pos x="949" y="1890"/>
                </a:cxn>
                <a:cxn ang="0">
                  <a:pos x="1024" y="1873"/>
                </a:cxn>
                <a:cxn ang="0">
                  <a:pos x="1101" y="1855"/>
                </a:cxn>
                <a:cxn ang="0">
                  <a:pos x="1153" y="1840"/>
                </a:cxn>
                <a:cxn ang="0">
                  <a:pos x="1177" y="1831"/>
                </a:cxn>
                <a:cxn ang="0">
                  <a:pos x="1202" y="1821"/>
                </a:cxn>
                <a:cxn ang="0">
                  <a:pos x="1226" y="1813"/>
                </a:cxn>
                <a:cxn ang="0">
                  <a:pos x="1230" y="1701"/>
                </a:cxn>
                <a:cxn ang="0">
                  <a:pos x="1208" y="1477"/>
                </a:cxn>
                <a:cxn ang="0">
                  <a:pos x="1179" y="1243"/>
                </a:cxn>
                <a:cxn ang="0">
                  <a:pos x="1144" y="1008"/>
                </a:cxn>
                <a:cxn ang="0">
                  <a:pos x="1101" y="780"/>
                </a:cxn>
                <a:cxn ang="0">
                  <a:pos x="1050" y="564"/>
                </a:cxn>
                <a:cxn ang="0">
                  <a:pos x="991" y="371"/>
                </a:cxn>
                <a:cxn ang="0">
                  <a:pos x="923" y="207"/>
                </a:cxn>
                <a:cxn ang="0">
                  <a:pos x="856" y="130"/>
                </a:cxn>
                <a:cxn ang="0">
                  <a:pos x="806" y="112"/>
                </a:cxn>
                <a:cxn ang="0">
                  <a:pos x="766" y="96"/>
                </a:cxn>
                <a:cxn ang="0">
                  <a:pos x="731" y="77"/>
                </a:cxn>
                <a:cxn ang="0">
                  <a:pos x="698" y="59"/>
                </a:cxn>
                <a:cxn ang="0">
                  <a:pos x="664" y="41"/>
                </a:cxn>
                <a:cxn ang="0">
                  <a:pos x="623" y="24"/>
                </a:cxn>
                <a:cxn ang="0">
                  <a:pos x="574" y="7"/>
                </a:cxn>
              </a:cxnLst>
              <a:rect l="0" t="0" r="r" b="b"/>
              <a:pathLst>
                <a:path w="1239" h="1936">
                  <a:moveTo>
                    <a:pt x="545" y="0"/>
                  </a:moveTo>
                  <a:lnTo>
                    <a:pt x="517" y="15"/>
                  </a:lnTo>
                  <a:lnTo>
                    <a:pt x="492" y="30"/>
                  </a:lnTo>
                  <a:lnTo>
                    <a:pt x="466" y="46"/>
                  </a:lnTo>
                  <a:lnTo>
                    <a:pt x="444" y="63"/>
                  </a:lnTo>
                  <a:lnTo>
                    <a:pt x="422" y="80"/>
                  </a:lnTo>
                  <a:lnTo>
                    <a:pt x="401" y="98"/>
                  </a:lnTo>
                  <a:lnTo>
                    <a:pt x="380" y="117"/>
                  </a:lnTo>
                  <a:lnTo>
                    <a:pt x="362" y="136"/>
                  </a:lnTo>
                  <a:lnTo>
                    <a:pt x="344" y="156"/>
                  </a:lnTo>
                  <a:lnTo>
                    <a:pt x="326" y="175"/>
                  </a:lnTo>
                  <a:lnTo>
                    <a:pt x="308" y="195"/>
                  </a:lnTo>
                  <a:lnTo>
                    <a:pt x="292" y="217"/>
                  </a:lnTo>
                  <a:lnTo>
                    <a:pt x="276" y="237"/>
                  </a:lnTo>
                  <a:lnTo>
                    <a:pt x="259" y="258"/>
                  </a:lnTo>
                  <a:lnTo>
                    <a:pt x="243" y="279"/>
                  </a:lnTo>
                  <a:lnTo>
                    <a:pt x="226" y="300"/>
                  </a:lnTo>
                  <a:lnTo>
                    <a:pt x="212" y="394"/>
                  </a:lnTo>
                  <a:lnTo>
                    <a:pt x="197" y="489"/>
                  </a:lnTo>
                  <a:lnTo>
                    <a:pt x="183" y="587"/>
                  </a:lnTo>
                  <a:lnTo>
                    <a:pt x="169" y="684"/>
                  </a:lnTo>
                  <a:lnTo>
                    <a:pt x="156" y="784"/>
                  </a:lnTo>
                  <a:lnTo>
                    <a:pt x="142" y="885"/>
                  </a:lnTo>
                  <a:lnTo>
                    <a:pt x="128" y="984"/>
                  </a:lnTo>
                  <a:lnTo>
                    <a:pt x="114" y="1085"/>
                  </a:lnTo>
                  <a:lnTo>
                    <a:pt x="100" y="1186"/>
                  </a:lnTo>
                  <a:lnTo>
                    <a:pt x="86" y="1287"/>
                  </a:lnTo>
                  <a:lnTo>
                    <a:pt x="72" y="1387"/>
                  </a:lnTo>
                  <a:lnTo>
                    <a:pt x="58" y="1487"/>
                  </a:lnTo>
                  <a:lnTo>
                    <a:pt x="43" y="1585"/>
                  </a:lnTo>
                  <a:lnTo>
                    <a:pt x="29" y="1683"/>
                  </a:lnTo>
                  <a:lnTo>
                    <a:pt x="15" y="1777"/>
                  </a:lnTo>
                  <a:lnTo>
                    <a:pt x="0" y="1871"/>
                  </a:lnTo>
                  <a:lnTo>
                    <a:pt x="40" y="1879"/>
                  </a:lnTo>
                  <a:lnTo>
                    <a:pt x="81" y="1888"/>
                  </a:lnTo>
                  <a:lnTo>
                    <a:pt x="119" y="1896"/>
                  </a:lnTo>
                  <a:lnTo>
                    <a:pt x="157" y="1902"/>
                  </a:lnTo>
                  <a:lnTo>
                    <a:pt x="195" y="1908"/>
                  </a:lnTo>
                  <a:lnTo>
                    <a:pt x="231" y="1915"/>
                  </a:lnTo>
                  <a:lnTo>
                    <a:pt x="267" y="1920"/>
                  </a:lnTo>
                  <a:lnTo>
                    <a:pt x="302" y="1924"/>
                  </a:lnTo>
                  <a:lnTo>
                    <a:pt x="338" y="1927"/>
                  </a:lnTo>
                  <a:lnTo>
                    <a:pt x="372" y="1930"/>
                  </a:lnTo>
                  <a:lnTo>
                    <a:pt x="406" y="1932"/>
                  </a:lnTo>
                  <a:lnTo>
                    <a:pt x="440" y="1935"/>
                  </a:lnTo>
                  <a:lnTo>
                    <a:pt x="474" y="1936"/>
                  </a:lnTo>
                  <a:lnTo>
                    <a:pt x="507" y="1936"/>
                  </a:lnTo>
                  <a:lnTo>
                    <a:pt x="540" y="1936"/>
                  </a:lnTo>
                  <a:lnTo>
                    <a:pt x="573" y="1936"/>
                  </a:lnTo>
                  <a:lnTo>
                    <a:pt x="607" y="1935"/>
                  </a:lnTo>
                  <a:lnTo>
                    <a:pt x="640" y="1932"/>
                  </a:lnTo>
                  <a:lnTo>
                    <a:pt x="672" y="1931"/>
                  </a:lnTo>
                  <a:lnTo>
                    <a:pt x="705" y="1927"/>
                  </a:lnTo>
                  <a:lnTo>
                    <a:pt x="739" y="1924"/>
                  </a:lnTo>
                  <a:lnTo>
                    <a:pt x="774" y="1920"/>
                  </a:lnTo>
                  <a:lnTo>
                    <a:pt x="808" y="1915"/>
                  </a:lnTo>
                  <a:lnTo>
                    <a:pt x="842" y="1910"/>
                  </a:lnTo>
                  <a:lnTo>
                    <a:pt x="877" y="1903"/>
                  </a:lnTo>
                  <a:lnTo>
                    <a:pt x="913" y="1897"/>
                  </a:lnTo>
                  <a:lnTo>
                    <a:pt x="949" y="1890"/>
                  </a:lnTo>
                  <a:lnTo>
                    <a:pt x="986" y="1882"/>
                  </a:lnTo>
                  <a:lnTo>
                    <a:pt x="1024" y="1873"/>
                  </a:lnTo>
                  <a:lnTo>
                    <a:pt x="1062" y="1864"/>
                  </a:lnTo>
                  <a:lnTo>
                    <a:pt x="1101" y="1855"/>
                  </a:lnTo>
                  <a:lnTo>
                    <a:pt x="1141" y="1845"/>
                  </a:lnTo>
                  <a:lnTo>
                    <a:pt x="1153" y="1840"/>
                  </a:lnTo>
                  <a:lnTo>
                    <a:pt x="1165" y="1835"/>
                  </a:lnTo>
                  <a:lnTo>
                    <a:pt x="1177" y="1831"/>
                  </a:lnTo>
                  <a:lnTo>
                    <a:pt x="1189" y="1826"/>
                  </a:lnTo>
                  <a:lnTo>
                    <a:pt x="1202" y="1821"/>
                  </a:lnTo>
                  <a:lnTo>
                    <a:pt x="1215" y="1816"/>
                  </a:lnTo>
                  <a:lnTo>
                    <a:pt x="1226" y="1813"/>
                  </a:lnTo>
                  <a:lnTo>
                    <a:pt x="1239" y="1807"/>
                  </a:lnTo>
                  <a:lnTo>
                    <a:pt x="1230" y="1701"/>
                  </a:lnTo>
                  <a:lnTo>
                    <a:pt x="1220" y="1590"/>
                  </a:lnTo>
                  <a:lnTo>
                    <a:pt x="1208" y="1477"/>
                  </a:lnTo>
                  <a:lnTo>
                    <a:pt x="1195" y="1361"/>
                  </a:lnTo>
                  <a:lnTo>
                    <a:pt x="1179" y="1243"/>
                  </a:lnTo>
                  <a:lnTo>
                    <a:pt x="1163" y="1125"/>
                  </a:lnTo>
                  <a:lnTo>
                    <a:pt x="1144" y="1008"/>
                  </a:lnTo>
                  <a:lnTo>
                    <a:pt x="1124" y="892"/>
                  </a:lnTo>
                  <a:lnTo>
                    <a:pt x="1101" y="780"/>
                  </a:lnTo>
                  <a:lnTo>
                    <a:pt x="1077" y="670"/>
                  </a:lnTo>
                  <a:lnTo>
                    <a:pt x="1050" y="564"/>
                  </a:lnTo>
                  <a:lnTo>
                    <a:pt x="1021" y="464"/>
                  </a:lnTo>
                  <a:lnTo>
                    <a:pt x="991" y="371"/>
                  </a:lnTo>
                  <a:lnTo>
                    <a:pt x="958" y="285"/>
                  </a:lnTo>
                  <a:lnTo>
                    <a:pt x="923" y="207"/>
                  </a:lnTo>
                  <a:lnTo>
                    <a:pt x="885" y="137"/>
                  </a:lnTo>
                  <a:lnTo>
                    <a:pt x="856" y="130"/>
                  </a:lnTo>
                  <a:lnTo>
                    <a:pt x="829" y="121"/>
                  </a:lnTo>
                  <a:lnTo>
                    <a:pt x="806" y="112"/>
                  </a:lnTo>
                  <a:lnTo>
                    <a:pt x="785" y="104"/>
                  </a:lnTo>
                  <a:lnTo>
                    <a:pt x="766" y="96"/>
                  </a:lnTo>
                  <a:lnTo>
                    <a:pt x="748" y="85"/>
                  </a:lnTo>
                  <a:lnTo>
                    <a:pt x="731" y="77"/>
                  </a:lnTo>
                  <a:lnTo>
                    <a:pt x="714" y="68"/>
                  </a:lnTo>
                  <a:lnTo>
                    <a:pt x="698" y="59"/>
                  </a:lnTo>
                  <a:lnTo>
                    <a:pt x="681" y="50"/>
                  </a:lnTo>
                  <a:lnTo>
                    <a:pt x="664" y="41"/>
                  </a:lnTo>
                  <a:lnTo>
                    <a:pt x="643" y="32"/>
                  </a:lnTo>
                  <a:lnTo>
                    <a:pt x="623" y="24"/>
                  </a:lnTo>
                  <a:lnTo>
                    <a:pt x="600" y="16"/>
                  </a:lnTo>
                  <a:lnTo>
                    <a:pt x="574" y="7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D8DD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027" y="2727"/>
              <a:ext cx="108" cy="102"/>
            </a:xfrm>
            <a:custGeom>
              <a:avLst/>
              <a:gdLst/>
              <a:ahLst/>
              <a:cxnLst>
                <a:cxn ang="0">
                  <a:pos x="8" y="304"/>
                </a:cxn>
                <a:cxn ang="0">
                  <a:pos x="8" y="307"/>
                </a:cxn>
                <a:cxn ang="0">
                  <a:pos x="25" y="285"/>
                </a:cxn>
                <a:cxn ang="0">
                  <a:pos x="41" y="265"/>
                </a:cxn>
                <a:cxn ang="0">
                  <a:pos x="57" y="244"/>
                </a:cxn>
                <a:cxn ang="0">
                  <a:pos x="74" y="223"/>
                </a:cxn>
                <a:cxn ang="0">
                  <a:pos x="90" y="202"/>
                </a:cxn>
                <a:cxn ang="0">
                  <a:pos x="107" y="182"/>
                </a:cxn>
                <a:cxn ang="0">
                  <a:pos x="124" y="163"/>
                </a:cxn>
                <a:cxn ang="0">
                  <a:pos x="142" y="143"/>
                </a:cxn>
                <a:cxn ang="0">
                  <a:pos x="161" y="124"/>
                </a:cxn>
                <a:cxn ang="0">
                  <a:pos x="181" y="106"/>
                </a:cxn>
                <a:cxn ang="0">
                  <a:pos x="203" y="88"/>
                </a:cxn>
                <a:cxn ang="0">
                  <a:pos x="224" y="71"/>
                </a:cxn>
                <a:cxn ang="0">
                  <a:pos x="247" y="54"/>
                </a:cxn>
                <a:cxn ang="0">
                  <a:pos x="272" y="38"/>
                </a:cxn>
                <a:cxn ang="0">
                  <a:pos x="296" y="23"/>
                </a:cxn>
                <a:cxn ang="0">
                  <a:pos x="324" y="7"/>
                </a:cxn>
                <a:cxn ang="0">
                  <a:pos x="322" y="0"/>
                </a:cxn>
                <a:cxn ang="0">
                  <a:pos x="294" y="15"/>
                </a:cxn>
                <a:cxn ang="0">
                  <a:pos x="267" y="30"/>
                </a:cxn>
                <a:cxn ang="0">
                  <a:pos x="242" y="47"/>
                </a:cxn>
                <a:cxn ang="0">
                  <a:pos x="219" y="63"/>
                </a:cxn>
                <a:cxn ang="0">
                  <a:pos x="198" y="81"/>
                </a:cxn>
                <a:cxn ang="0">
                  <a:pos x="176" y="98"/>
                </a:cxn>
                <a:cxn ang="0">
                  <a:pos x="156" y="119"/>
                </a:cxn>
                <a:cxn ang="0">
                  <a:pos x="137" y="137"/>
                </a:cxn>
                <a:cxn ang="0">
                  <a:pos x="119" y="158"/>
                </a:cxn>
                <a:cxn ang="0">
                  <a:pos x="102" y="177"/>
                </a:cxn>
                <a:cxn ang="0">
                  <a:pos x="83" y="197"/>
                </a:cxn>
                <a:cxn ang="0">
                  <a:pos x="66" y="218"/>
                </a:cxn>
                <a:cxn ang="0">
                  <a:pos x="50" y="238"/>
                </a:cxn>
                <a:cxn ang="0">
                  <a:pos x="33" y="260"/>
                </a:cxn>
                <a:cxn ang="0">
                  <a:pos x="17" y="280"/>
                </a:cxn>
                <a:cxn ang="0">
                  <a:pos x="0" y="302"/>
                </a:cxn>
                <a:cxn ang="0">
                  <a:pos x="0" y="304"/>
                </a:cxn>
                <a:cxn ang="0">
                  <a:pos x="0" y="302"/>
                </a:cxn>
                <a:cxn ang="0">
                  <a:pos x="0" y="303"/>
                </a:cxn>
                <a:cxn ang="0">
                  <a:pos x="0" y="304"/>
                </a:cxn>
                <a:cxn ang="0">
                  <a:pos x="8" y="304"/>
                </a:cxn>
              </a:cxnLst>
              <a:rect l="0" t="0" r="r" b="b"/>
              <a:pathLst>
                <a:path w="324" h="307">
                  <a:moveTo>
                    <a:pt x="8" y="304"/>
                  </a:moveTo>
                  <a:lnTo>
                    <a:pt x="8" y="307"/>
                  </a:lnTo>
                  <a:lnTo>
                    <a:pt x="25" y="285"/>
                  </a:lnTo>
                  <a:lnTo>
                    <a:pt x="41" y="265"/>
                  </a:lnTo>
                  <a:lnTo>
                    <a:pt x="57" y="244"/>
                  </a:lnTo>
                  <a:lnTo>
                    <a:pt x="74" y="223"/>
                  </a:lnTo>
                  <a:lnTo>
                    <a:pt x="90" y="202"/>
                  </a:lnTo>
                  <a:lnTo>
                    <a:pt x="107" y="182"/>
                  </a:lnTo>
                  <a:lnTo>
                    <a:pt x="124" y="163"/>
                  </a:lnTo>
                  <a:lnTo>
                    <a:pt x="142" y="143"/>
                  </a:lnTo>
                  <a:lnTo>
                    <a:pt x="161" y="124"/>
                  </a:lnTo>
                  <a:lnTo>
                    <a:pt x="181" y="106"/>
                  </a:lnTo>
                  <a:lnTo>
                    <a:pt x="203" y="88"/>
                  </a:lnTo>
                  <a:lnTo>
                    <a:pt x="224" y="71"/>
                  </a:lnTo>
                  <a:lnTo>
                    <a:pt x="247" y="54"/>
                  </a:lnTo>
                  <a:lnTo>
                    <a:pt x="272" y="38"/>
                  </a:lnTo>
                  <a:lnTo>
                    <a:pt x="296" y="23"/>
                  </a:lnTo>
                  <a:lnTo>
                    <a:pt x="324" y="7"/>
                  </a:lnTo>
                  <a:lnTo>
                    <a:pt x="322" y="0"/>
                  </a:lnTo>
                  <a:lnTo>
                    <a:pt x="294" y="15"/>
                  </a:lnTo>
                  <a:lnTo>
                    <a:pt x="267" y="30"/>
                  </a:lnTo>
                  <a:lnTo>
                    <a:pt x="242" y="47"/>
                  </a:lnTo>
                  <a:lnTo>
                    <a:pt x="219" y="63"/>
                  </a:lnTo>
                  <a:lnTo>
                    <a:pt x="198" y="81"/>
                  </a:lnTo>
                  <a:lnTo>
                    <a:pt x="176" y="98"/>
                  </a:lnTo>
                  <a:lnTo>
                    <a:pt x="156" y="119"/>
                  </a:lnTo>
                  <a:lnTo>
                    <a:pt x="137" y="137"/>
                  </a:lnTo>
                  <a:lnTo>
                    <a:pt x="119" y="158"/>
                  </a:lnTo>
                  <a:lnTo>
                    <a:pt x="102" y="177"/>
                  </a:lnTo>
                  <a:lnTo>
                    <a:pt x="83" y="197"/>
                  </a:lnTo>
                  <a:lnTo>
                    <a:pt x="66" y="218"/>
                  </a:lnTo>
                  <a:lnTo>
                    <a:pt x="50" y="238"/>
                  </a:lnTo>
                  <a:lnTo>
                    <a:pt x="33" y="260"/>
                  </a:lnTo>
                  <a:lnTo>
                    <a:pt x="17" y="280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2"/>
                  </a:lnTo>
                  <a:lnTo>
                    <a:pt x="0" y="303"/>
                  </a:lnTo>
                  <a:lnTo>
                    <a:pt x="0" y="304"/>
                  </a:lnTo>
                  <a:lnTo>
                    <a:pt x="8" y="3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952" y="2828"/>
              <a:ext cx="78" cy="525"/>
            </a:xfrm>
            <a:custGeom>
              <a:avLst/>
              <a:gdLst/>
              <a:ahLst/>
              <a:cxnLst>
                <a:cxn ang="0">
                  <a:pos x="5" y="1567"/>
                </a:cxn>
                <a:cxn ang="0">
                  <a:pos x="9" y="1571"/>
                </a:cxn>
                <a:cxn ang="0">
                  <a:pos x="24" y="1477"/>
                </a:cxn>
                <a:cxn ang="0">
                  <a:pos x="38" y="1383"/>
                </a:cxn>
                <a:cxn ang="0">
                  <a:pos x="52" y="1285"/>
                </a:cxn>
                <a:cxn ang="0">
                  <a:pos x="67" y="1187"/>
                </a:cxn>
                <a:cxn ang="0">
                  <a:pos x="81" y="1087"/>
                </a:cxn>
                <a:cxn ang="0">
                  <a:pos x="95" y="987"/>
                </a:cxn>
                <a:cxn ang="0">
                  <a:pos x="109" y="886"/>
                </a:cxn>
                <a:cxn ang="0">
                  <a:pos x="123" y="785"/>
                </a:cxn>
                <a:cxn ang="0">
                  <a:pos x="136" y="684"/>
                </a:cxn>
                <a:cxn ang="0">
                  <a:pos x="150" y="585"/>
                </a:cxn>
                <a:cxn ang="0">
                  <a:pos x="164" y="484"/>
                </a:cxn>
                <a:cxn ang="0">
                  <a:pos x="178" y="384"/>
                </a:cxn>
                <a:cxn ang="0">
                  <a:pos x="192" y="287"/>
                </a:cxn>
                <a:cxn ang="0">
                  <a:pos x="206" y="189"/>
                </a:cxn>
                <a:cxn ang="0">
                  <a:pos x="221" y="94"/>
                </a:cxn>
                <a:cxn ang="0">
                  <a:pos x="235" y="0"/>
                </a:cxn>
                <a:cxn ang="0">
                  <a:pos x="227" y="0"/>
                </a:cxn>
                <a:cxn ang="0">
                  <a:pos x="214" y="94"/>
                </a:cxn>
                <a:cxn ang="0">
                  <a:pos x="198" y="189"/>
                </a:cxn>
                <a:cxn ang="0">
                  <a:pos x="185" y="287"/>
                </a:cxn>
                <a:cxn ang="0">
                  <a:pos x="171" y="384"/>
                </a:cxn>
                <a:cxn ang="0">
                  <a:pos x="157" y="484"/>
                </a:cxn>
                <a:cxn ang="0">
                  <a:pos x="143" y="585"/>
                </a:cxn>
                <a:cxn ang="0">
                  <a:pos x="129" y="684"/>
                </a:cxn>
                <a:cxn ang="0">
                  <a:pos x="115" y="785"/>
                </a:cxn>
                <a:cxn ang="0">
                  <a:pos x="101" y="886"/>
                </a:cxn>
                <a:cxn ang="0">
                  <a:pos x="87" y="987"/>
                </a:cxn>
                <a:cxn ang="0">
                  <a:pos x="73" y="1087"/>
                </a:cxn>
                <a:cxn ang="0">
                  <a:pos x="59" y="1187"/>
                </a:cxn>
                <a:cxn ang="0">
                  <a:pos x="44" y="1285"/>
                </a:cxn>
                <a:cxn ang="0">
                  <a:pos x="30" y="1383"/>
                </a:cxn>
                <a:cxn ang="0">
                  <a:pos x="16" y="1477"/>
                </a:cxn>
                <a:cxn ang="0">
                  <a:pos x="1" y="1571"/>
                </a:cxn>
                <a:cxn ang="0">
                  <a:pos x="5" y="1574"/>
                </a:cxn>
                <a:cxn ang="0">
                  <a:pos x="1" y="1571"/>
                </a:cxn>
                <a:cxn ang="0">
                  <a:pos x="0" y="1574"/>
                </a:cxn>
                <a:cxn ang="0">
                  <a:pos x="5" y="1574"/>
                </a:cxn>
                <a:cxn ang="0">
                  <a:pos x="5" y="1567"/>
                </a:cxn>
              </a:cxnLst>
              <a:rect l="0" t="0" r="r" b="b"/>
              <a:pathLst>
                <a:path w="235" h="1574">
                  <a:moveTo>
                    <a:pt x="5" y="1567"/>
                  </a:moveTo>
                  <a:lnTo>
                    <a:pt x="9" y="1571"/>
                  </a:lnTo>
                  <a:lnTo>
                    <a:pt x="24" y="1477"/>
                  </a:lnTo>
                  <a:lnTo>
                    <a:pt x="38" y="1383"/>
                  </a:lnTo>
                  <a:lnTo>
                    <a:pt x="52" y="1285"/>
                  </a:lnTo>
                  <a:lnTo>
                    <a:pt x="67" y="1187"/>
                  </a:lnTo>
                  <a:lnTo>
                    <a:pt x="81" y="1087"/>
                  </a:lnTo>
                  <a:lnTo>
                    <a:pt x="95" y="987"/>
                  </a:lnTo>
                  <a:lnTo>
                    <a:pt x="109" y="886"/>
                  </a:lnTo>
                  <a:lnTo>
                    <a:pt x="123" y="785"/>
                  </a:lnTo>
                  <a:lnTo>
                    <a:pt x="136" y="684"/>
                  </a:lnTo>
                  <a:lnTo>
                    <a:pt x="150" y="585"/>
                  </a:lnTo>
                  <a:lnTo>
                    <a:pt x="164" y="484"/>
                  </a:lnTo>
                  <a:lnTo>
                    <a:pt x="178" y="384"/>
                  </a:lnTo>
                  <a:lnTo>
                    <a:pt x="192" y="287"/>
                  </a:lnTo>
                  <a:lnTo>
                    <a:pt x="206" y="189"/>
                  </a:lnTo>
                  <a:lnTo>
                    <a:pt x="221" y="94"/>
                  </a:lnTo>
                  <a:lnTo>
                    <a:pt x="235" y="0"/>
                  </a:lnTo>
                  <a:lnTo>
                    <a:pt x="227" y="0"/>
                  </a:lnTo>
                  <a:lnTo>
                    <a:pt x="214" y="94"/>
                  </a:lnTo>
                  <a:lnTo>
                    <a:pt x="198" y="189"/>
                  </a:lnTo>
                  <a:lnTo>
                    <a:pt x="185" y="287"/>
                  </a:lnTo>
                  <a:lnTo>
                    <a:pt x="171" y="384"/>
                  </a:lnTo>
                  <a:lnTo>
                    <a:pt x="157" y="484"/>
                  </a:lnTo>
                  <a:lnTo>
                    <a:pt x="143" y="585"/>
                  </a:lnTo>
                  <a:lnTo>
                    <a:pt x="129" y="684"/>
                  </a:lnTo>
                  <a:lnTo>
                    <a:pt x="115" y="785"/>
                  </a:lnTo>
                  <a:lnTo>
                    <a:pt x="101" y="886"/>
                  </a:lnTo>
                  <a:lnTo>
                    <a:pt x="87" y="987"/>
                  </a:lnTo>
                  <a:lnTo>
                    <a:pt x="73" y="1087"/>
                  </a:lnTo>
                  <a:lnTo>
                    <a:pt x="59" y="1187"/>
                  </a:lnTo>
                  <a:lnTo>
                    <a:pt x="44" y="1285"/>
                  </a:lnTo>
                  <a:lnTo>
                    <a:pt x="30" y="1383"/>
                  </a:lnTo>
                  <a:lnTo>
                    <a:pt x="16" y="1477"/>
                  </a:lnTo>
                  <a:lnTo>
                    <a:pt x="1" y="1571"/>
                  </a:lnTo>
                  <a:lnTo>
                    <a:pt x="5" y="1574"/>
                  </a:lnTo>
                  <a:lnTo>
                    <a:pt x="1" y="1571"/>
                  </a:lnTo>
                  <a:lnTo>
                    <a:pt x="0" y="1574"/>
                  </a:lnTo>
                  <a:lnTo>
                    <a:pt x="5" y="1574"/>
                  </a:lnTo>
                  <a:lnTo>
                    <a:pt x="5" y="15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953" y="3342"/>
              <a:ext cx="381" cy="33"/>
            </a:xfrm>
            <a:custGeom>
              <a:avLst/>
              <a:gdLst/>
              <a:ahLst/>
              <a:cxnLst>
                <a:cxn ang="0">
                  <a:pos x="1141" y="0"/>
                </a:cxn>
                <a:cxn ang="0">
                  <a:pos x="1062" y="19"/>
                </a:cxn>
                <a:cxn ang="0">
                  <a:pos x="986" y="36"/>
                </a:cxn>
                <a:cxn ang="0">
                  <a:pos x="913" y="51"/>
                </a:cxn>
                <a:cxn ang="0">
                  <a:pos x="842" y="64"/>
                </a:cxn>
                <a:cxn ang="0">
                  <a:pos x="774" y="74"/>
                </a:cxn>
                <a:cxn ang="0">
                  <a:pos x="705" y="82"/>
                </a:cxn>
                <a:cxn ang="0">
                  <a:pos x="640" y="87"/>
                </a:cxn>
                <a:cxn ang="0">
                  <a:pos x="573" y="89"/>
                </a:cxn>
                <a:cxn ang="0">
                  <a:pos x="507" y="89"/>
                </a:cxn>
                <a:cxn ang="0">
                  <a:pos x="440" y="89"/>
                </a:cxn>
                <a:cxn ang="0">
                  <a:pos x="372" y="84"/>
                </a:cxn>
                <a:cxn ang="0">
                  <a:pos x="302" y="78"/>
                </a:cxn>
                <a:cxn ang="0">
                  <a:pos x="231" y="69"/>
                </a:cxn>
                <a:cxn ang="0">
                  <a:pos x="157" y="56"/>
                </a:cxn>
                <a:cxn ang="0">
                  <a:pos x="81" y="43"/>
                </a:cxn>
                <a:cxn ang="0">
                  <a:pos x="0" y="25"/>
                </a:cxn>
                <a:cxn ang="0">
                  <a:pos x="40" y="41"/>
                </a:cxn>
                <a:cxn ang="0">
                  <a:pos x="119" y="58"/>
                </a:cxn>
                <a:cxn ang="0">
                  <a:pos x="195" y="70"/>
                </a:cxn>
                <a:cxn ang="0">
                  <a:pos x="267" y="82"/>
                </a:cxn>
                <a:cxn ang="0">
                  <a:pos x="338" y="89"/>
                </a:cxn>
                <a:cxn ang="0">
                  <a:pos x="406" y="94"/>
                </a:cxn>
                <a:cxn ang="0">
                  <a:pos x="474" y="99"/>
                </a:cxn>
                <a:cxn ang="0">
                  <a:pos x="540" y="99"/>
                </a:cxn>
                <a:cxn ang="0">
                  <a:pos x="607" y="97"/>
                </a:cxn>
                <a:cxn ang="0">
                  <a:pos x="672" y="93"/>
                </a:cxn>
                <a:cxn ang="0">
                  <a:pos x="739" y="85"/>
                </a:cxn>
                <a:cxn ang="0">
                  <a:pos x="808" y="77"/>
                </a:cxn>
                <a:cxn ang="0">
                  <a:pos x="877" y="65"/>
                </a:cxn>
                <a:cxn ang="0">
                  <a:pos x="949" y="51"/>
                </a:cxn>
                <a:cxn ang="0">
                  <a:pos x="1024" y="35"/>
                </a:cxn>
                <a:cxn ang="0">
                  <a:pos x="1101" y="17"/>
                </a:cxn>
                <a:cxn ang="0">
                  <a:pos x="1143" y="7"/>
                </a:cxn>
              </a:cxnLst>
              <a:rect l="0" t="0" r="r" b="b"/>
              <a:pathLst>
                <a:path w="1143" h="99">
                  <a:moveTo>
                    <a:pt x="1140" y="0"/>
                  </a:moveTo>
                  <a:lnTo>
                    <a:pt x="1141" y="0"/>
                  </a:lnTo>
                  <a:lnTo>
                    <a:pt x="1101" y="10"/>
                  </a:lnTo>
                  <a:lnTo>
                    <a:pt x="1062" y="19"/>
                  </a:lnTo>
                  <a:lnTo>
                    <a:pt x="1024" y="27"/>
                  </a:lnTo>
                  <a:lnTo>
                    <a:pt x="986" y="36"/>
                  </a:lnTo>
                  <a:lnTo>
                    <a:pt x="949" y="44"/>
                  </a:lnTo>
                  <a:lnTo>
                    <a:pt x="913" y="51"/>
                  </a:lnTo>
                  <a:lnTo>
                    <a:pt x="877" y="58"/>
                  </a:lnTo>
                  <a:lnTo>
                    <a:pt x="842" y="64"/>
                  </a:lnTo>
                  <a:lnTo>
                    <a:pt x="808" y="69"/>
                  </a:lnTo>
                  <a:lnTo>
                    <a:pt x="774" y="74"/>
                  </a:lnTo>
                  <a:lnTo>
                    <a:pt x="739" y="78"/>
                  </a:lnTo>
                  <a:lnTo>
                    <a:pt x="705" y="82"/>
                  </a:lnTo>
                  <a:lnTo>
                    <a:pt x="672" y="85"/>
                  </a:lnTo>
                  <a:lnTo>
                    <a:pt x="640" y="87"/>
                  </a:lnTo>
                  <a:lnTo>
                    <a:pt x="607" y="89"/>
                  </a:lnTo>
                  <a:lnTo>
                    <a:pt x="573" y="89"/>
                  </a:lnTo>
                  <a:lnTo>
                    <a:pt x="540" y="89"/>
                  </a:lnTo>
                  <a:lnTo>
                    <a:pt x="507" y="89"/>
                  </a:lnTo>
                  <a:lnTo>
                    <a:pt x="474" y="89"/>
                  </a:lnTo>
                  <a:lnTo>
                    <a:pt x="440" y="89"/>
                  </a:lnTo>
                  <a:lnTo>
                    <a:pt x="406" y="87"/>
                  </a:lnTo>
                  <a:lnTo>
                    <a:pt x="372" y="84"/>
                  </a:lnTo>
                  <a:lnTo>
                    <a:pt x="338" y="82"/>
                  </a:lnTo>
                  <a:lnTo>
                    <a:pt x="302" y="78"/>
                  </a:lnTo>
                  <a:lnTo>
                    <a:pt x="267" y="74"/>
                  </a:lnTo>
                  <a:lnTo>
                    <a:pt x="231" y="69"/>
                  </a:lnTo>
                  <a:lnTo>
                    <a:pt x="195" y="63"/>
                  </a:lnTo>
                  <a:lnTo>
                    <a:pt x="157" y="56"/>
                  </a:lnTo>
                  <a:lnTo>
                    <a:pt x="119" y="50"/>
                  </a:lnTo>
                  <a:lnTo>
                    <a:pt x="81" y="43"/>
                  </a:lnTo>
                  <a:lnTo>
                    <a:pt x="40" y="34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40" y="41"/>
                  </a:lnTo>
                  <a:lnTo>
                    <a:pt x="81" y="50"/>
                  </a:lnTo>
                  <a:lnTo>
                    <a:pt x="119" y="58"/>
                  </a:lnTo>
                  <a:lnTo>
                    <a:pt x="157" y="64"/>
                  </a:lnTo>
                  <a:lnTo>
                    <a:pt x="195" y="70"/>
                  </a:lnTo>
                  <a:lnTo>
                    <a:pt x="231" y="77"/>
                  </a:lnTo>
                  <a:lnTo>
                    <a:pt x="267" y="82"/>
                  </a:lnTo>
                  <a:lnTo>
                    <a:pt x="302" y="85"/>
                  </a:lnTo>
                  <a:lnTo>
                    <a:pt x="338" y="89"/>
                  </a:lnTo>
                  <a:lnTo>
                    <a:pt x="372" y="92"/>
                  </a:lnTo>
                  <a:lnTo>
                    <a:pt x="406" y="94"/>
                  </a:lnTo>
                  <a:lnTo>
                    <a:pt x="440" y="97"/>
                  </a:lnTo>
                  <a:lnTo>
                    <a:pt x="474" y="99"/>
                  </a:lnTo>
                  <a:lnTo>
                    <a:pt x="507" y="99"/>
                  </a:lnTo>
                  <a:lnTo>
                    <a:pt x="540" y="99"/>
                  </a:lnTo>
                  <a:lnTo>
                    <a:pt x="573" y="99"/>
                  </a:lnTo>
                  <a:lnTo>
                    <a:pt x="607" y="97"/>
                  </a:lnTo>
                  <a:lnTo>
                    <a:pt x="640" y="94"/>
                  </a:lnTo>
                  <a:lnTo>
                    <a:pt x="672" y="93"/>
                  </a:lnTo>
                  <a:lnTo>
                    <a:pt x="705" y="89"/>
                  </a:lnTo>
                  <a:lnTo>
                    <a:pt x="739" y="85"/>
                  </a:lnTo>
                  <a:lnTo>
                    <a:pt x="774" y="82"/>
                  </a:lnTo>
                  <a:lnTo>
                    <a:pt x="808" y="77"/>
                  </a:lnTo>
                  <a:lnTo>
                    <a:pt x="842" y="72"/>
                  </a:lnTo>
                  <a:lnTo>
                    <a:pt x="877" y="65"/>
                  </a:lnTo>
                  <a:lnTo>
                    <a:pt x="913" y="59"/>
                  </a:lnTo>
                  <a:lnTo>
                    <a:pt x="949" y="51"/>
                  </a:lnTo>
                  <a:lnTo>
                    <a:pt x="986" y="44"/>
                  </a:lnTo>
                  <a:lnTo>
                    <a:pt x="1024" y="35"/>
                  </a:lnTo>
                  <a:lnTo>
                    <a:pt x="1062" y="26"/>
                  </a:lnTo>
                  <a:lnTo>
                    <a:pt x="1101" y="17"/>
                  </a:lnTo>
                  <a:lnTo>
                    <a:pt x="1141" y="7"/>
                  </a:lnTo>
                  <a:lnTo>
                    <a:pt x="1143" y="7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333" y="3330"/>
              <a:ext cx="35" cy="15"/>
            </a:xfrm>
            <a:custGeom>
              <a:avLst/>
              <a:gdLst/>
              <a:ahLst/>
              <a:cxnLst>
                <a:cxn ang="0">
                  <a:pos x="95" y="3"/>
                </a:cxn>
                <a:cxn ang="0">
                  <a:pos x="98" y="0"/>
                </a:cxn>
                <a:cxn ang="0">
                  <a:pos x="85" y="5"/>
                </a:cxn>
                <a:cxn ang="0">
                  <a:pos x="73" y="9"/>
                </a:cxn>
                <a:cxn ang="0">
                  <a:pos x="61" y="14"/>
                </a:cxn>
                <a:cxn ang="0">
                  <a:pos x="48" y="19"/>
                </a:cxn>
                <a:cxn ang="0">
                  <a:pos x="36" y="24"/>
                </a:cxn>
                <a:cxn ang="0">
                  <a:pos x="24" y="27"/>
                </a:cxn>
                <a:cxn ang="0">
                  <a:pos x="12" y="33"/>
                </a:cxn>
                <a:cxn ang="0">
                  <a:pos x="0" y="38"/>
                </a:cxn>
                <a:cxn ang="0">
                  <a:pos x="3" y="45"/>
                </a:cxn>
                <a:cxn ang="0">
                  <a:pos x="14" y="40"/>
                </a:cxn>
                <a:cxn ang="0">
                  <a:pos x="27" y="35"/>
                </a:cxn>
                <a:cxn ang="0">
                  <a:pos x="38" y="31"/>
                </a:cxn>
                <a:cxn ang="0">
                  <a:pos x="51" y="26"/>
                </a:cxn>
                <a:cxn ang="0">
                  <a:pos x="63" y="21"/>
                </a:cxn>
                <a:cxn ang="0">
                  <a:pos x="76" y="16"/>
                </a:cxn>
                <a:cxn ang="0">
                  <a:pos x="87" y="12"/>
                </a:cxn>
                <a:cxn ang="0">
                  <a:pos x="100" y="7"/>
                </a:cxn>
                <a:cxn ang="0">
                  <a:pos x="103" y="3"/>
                </a:cxn>
                <a:cxn ang="0">
                  <a:pos x="100" y="7"/>
                </a:cxn>
                <a:cxn ang="0">
                  <a:pos x="104" y="6"/>
                </a:cxn>
                <a:cxn ang="0">
                  <a:pos x="103" y="3"/>
                </a:cxn>
                <a:cxn ang="0">
                  <a:pos x="95" y="3"/>
                </a:cxn>
              </a:cxnLst>
              <a:rect l="0" t="0" r="r" b="b"/>
              <a:pathLst>
                <a:path w="104" h="45">
                  <a:moveTo>
                    <a:pt x="95" y="3"/>
                  </a:moveTo>
                  <a:lnTo>
                    <a:pt x="98" y="0"/>
                  </a:lnTo>
                  <a:lnTo>
                    <a:pt x="85" y="5"/>
                  </a:lnTo>
                  <a:lnTo>
                    <a:pt x="73" y="9"/>
                  </a:lnTo>
                  <a:lnTo>
                    <a:pt x="61" y="14"/>
                  </a:lnTo>
                  <a:lnTo>
                    <a:pt x="48" y="19"/>
                  </a:lnTo>
                  <a:lnTo>
                    <a:pt x="36" y="24"/>
                  </a:lnTo>
                  <a:lnTo>
                    <a:pt x="24" y="27"/>
                  </a:lnTo>
                  <a:lnTo>
                    <a:pt x="12" y="33"/>
                  </a:lnTo>
                  <a:lnTo>
                    <a:pt x="0" y="38"/>
                  </a:lnTo>
                  <a:lnTo>
                    <a:pt x="3" y="45"/>
                  </a:lnTo>
                  <a:lnTo>
                    <a:pt x="14" y="40"/>
                  </a:lnTo>
                  <a:lnTo>
                    <a:pt x="27" y="35"/>
                  </a:lnTo>
                  <a:lnTo>
                    <a:pt x="38" y="31"/>
                  </a:lnTo>
                  <a:lnTo>
                    <a:pt x="51" y="26"/>
                  </a:lnTo>
                  <a:lnTo>
                    <a:pt x="63" y="21"/>
                  </a:lnTo>
                  <a:lnTo>
                    <a:pt x="76" y="16"/>
                  </a:lnTo>
                  <a:lnTo>
                    <a:pt x="87" y="12"/>
                  </a:lnTo>
                  <a:lnTo>
                    <a:pt x="100" y="7"/>
                  </a:lnTo>
                  <a:lnTo>
                    <a:pt x="103" y="3"/>
                  </a:lnTo>
                  <a:lnTo>
                    <a:pt x="100" y="7"/>
                  </a:lnTo>
                  <a:lnTo>
                    <a:pt x="104" y="6"/>
                  </a:lnTo>
                  <a:lnTo>
                    <a:pt x="103" y="3"/>
                  </a:lnTo>
                  <a:lnTo>
                    <a:pt x="9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247" y="2773"/>
              <a:ext cx="121" cy="558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7"/>
                </a:cxn>
                <a:cxn ang="0">
                  <a:pos x="38" y="75"/>
                </a:cxn>
                <a:cxn ang="0">
                  <a:pos x="73" y="153"/>
                </a:cxn>
                <a:cxn ang="0">
                  <a:pos x="106" y="239"/>
                </a:cxn>
                <a:cxn ang="0">
                  <a:pos x="137" y="332"/>
                </a:cxn>
                <a:cxn ang="0">
                  <a:pos x="166" y="432"/>
                </a:cxn>
                <a:cxn ang="0">
                  <a:pos x="192" y="537"/>
                </a:cxn>
                <a:cxn ang="0">
                  <a:pos x="216" y="647"/>
                </a:cxn>
                <a:cxn ang="0">
                  <a:pos x="239" y="759"/>
                </a:cxn>
                <a:cxn ang="0">
                  <a:pos x="259" y="875"/>
                </a:cxn>
                <a:cxn ang="0">
                  <a:pos x="278" y="992"/>
                </a:cxn>
                <a:cxn ang="0">
                  <a:pos x="295" y="1110"/>
                </a:cxn>
                <a:cxn ang="0">
                  <a:pos x="310" y="1228"/>
                </a:cxn>
                <a:cxn ang="0">
                  <a:pos x="324" y="1344"/>
                </a:cxn>
                <a:cxn ang="0">
                  <a:pos x="335" y="1457"/>
                </a:cxn>
                <a:cxn ang="0">
                  <a:pos x="345" y="1568"/>
                </a:cxn>
                <a:cxn ang="0">
                  <a:pos x="354" y="1674"/>
                </a:cxn>
                <a:cxn ang="0">
                  <a:pos x="362" y="1674"/>
                </a:cxn>
                <a:cxn ang="0">
                  <a:pos x="353" y="1568"/>
                </a:cxn>
                <a:cxn ang="0">
                  <a:pos x="343" y="1457"/>
                </a:cxn>
                <a:cxn ang="0">
                  <a:pos x="331" y="1344"/>
                </a:cxn>
                <a:cxn ang="0">
                  <a:pos x="317" y="1228"/>
                </a:cxn>
                <a:cxn ang="0">
                  <a:pos x="302" y="1110"/>
                </a:cxn>
                <a:cxn ang="0">
                  <a:pos x="286" y="992"/>
                </a:cxn>
                <a:cxn ang="0">
                  <a:pos x="267" y="875"/>
                </a:cxn>
                <a:cxn ang="0">
                  <a:pos x="247" y="759"/>
                </a:cxn>
                <a:cxn ang="0">
                  <a:pos x="224" y="647"/>
                </a:cxn>
                <a:cxn ang="0">
                  <a:pos x="200" y="537"/>
                </a:cxn>
                <a:cxn ang="0">
                  <a:pos x="173" y="430"/>
                </a:cxn>
                <a:cxn ang="0">
                  <a:pos x="144" y="330"/>
                </a:cxn>
                <a:cxn ang="0">
                  <a:pos x="114" y="237"/>
                </a:cxn>
                <a:cxn ang="0">
                  <a:pos x="81" y="151"/>
                </a:cxn>
                <a:cxn ang="0">
                  <a:pos x="46" y="7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8"/>
                </a:cxn>
              </a:cxnLst>
              <a:rect l="0" t="0" r="r" b="b"/>
              <a:pathLst>
                <a:path w="362" h="1674">
                  <a:moveTo>
                    <a:pt x="4" y="8"/>
                  </a:moveTo>
                  <a:lnTo>
                    <a:pt x="0" y="7"/>
                  </a:lnTo>
                  <a:lnTo>
                    <a:pt x="38" y="75"/>
                  </a:lnTo>
                  <a:lnTo>
                    <a:pt x="73" y="153"/>
                  </a:lnTo>
                  <a:lnTo>
                    <a:pt x="106" y="239"/>
                  </a:lnTo>
                  <a:lnTo>
                    <a:pt x="137" y="332"/>
                  </a:lnTo>
                  <a:lnTo>
                    <a:pt x="166" y="432"/>
                  </a:lnTo>
                  <a:lnTo>
                    <a:pt x="192" y="537"/>
                  </a:lnTo>
                  <a:lnTo>
                    <a:pt x="216" y="647"/>
                  </a:lnTo>
                  <a:lnTo>
                    <a:pt x="239" y="759"/>
                  </a:lnTo>
                  <a:lnTo>
                    <a:pt x="259" y="875"/>
                  </a:lnTo>
                  <a:lnTo>
                    <a:pt x="278" y="992"/>
                  </a:lnTo>
                  <a:lnTo>
                    <a:pt x="295" y="1110"/>
                  </a:lnTo>
                  <a:lnTo>
                    <a:pt x="310" y="1228"/>
                  </a:lnTo>
                  <a:lnTo>
                    <a:pt x="324" y="1344"/>
                  </a:lnTo>
                  <a:lnTo>
                    <a:pt x="335" y="1457"/>
                  </a:lnTo>
                  <a:lnTo>
                    <a:pt x="345" y="1568"/>
                  </a:lnTo>
                  <a:lnTo>
                    <a:pt x="354" y="1674"/>
                  </a:lnTo>
                  <a:lnTo>
                    <a:pt x="362" y="1674"/>
                  </a:lnTo>
                  <a:lnTo>
                    <a:pt x="353" y="1568"/>
                  </a:lnTo>
                  <a:lnTo>
                    <a:pt x="343" y="1457"/>
                  </a:lnTo>
                  <a:lnTo>
                    <a:pt x="331" y="1344"/>
                  </a:lnTo>
                  <a:lnTo>
                    <a:pt x="317" y="1228"/>
                  </a:lnTo>
                  <a:lnTo>
                    <a:pt x="302" y="1110"/>
                  </a:lnTo>
                  <a:lnTo>
                    <a:pt x="286" y="992"/>
                  </a:lnTo>
                  <a:lnTo>
                    <a:pt x="267" y="875"/>
                  </a:lnTo>
                  <a:lnTo>
                    <a:pt x="247" y="759"/>
                  </a:lnTo>
                  <a:lnTo>
                    <a:pt x="224" y="647"/>
                  </a:lnTo>
                  <a:lnTo>
                    <a:pt x="200" y="537"/>
                  </a:lnTo>
                  <a:lnTo>
                    <a:pt x="173" y="430"/>
                  </a:lnTo>
                  <a:lnTo>
                    <a:pt x="144" y="330"/>
                  </a:lnTo>
                  <a:lnTo>
                    <a:pt x="114" y="237"/>
                  </a:lnTo>
                  <a:lnTo>
                    <a:pt x="81" y="151"/>
                  </a:lnTo>
                  <a:lnTo>
                    <a:pt x="46" y="72"/>
                  </a:lnTo>
                  <a:lnTo>
                    <a:pt x="8" y="2"/>
                  </a:lnTo>
                  <a:lnTo>
                    <a:pt x="4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135" y="2727"/>
              <a:ext cx="113" cy="4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1" y="8"/>
                </a:cxn>
                <a:cxn ang="0">
                  <a:pos x="29" y="16"/>
                </a:cxn>
                <a:cxn ang="0">
                  <a:pos x="55" y="25"/>
                </a:cxn>
                <a:cxn ang="0">
                  <a:pos x="78" y="32"/>
                </a:cxn>
                <a:cxn ang="0">
                  <a:pos x="98" y="41"/>
                </a:cxn>
                <a:cxn ang="0">
                  <a:pos x="118" y="50"/>
                </a:cxn>
                <a:cxn ang="0">
                  <a:pos x="136" y="59"/>
                </a:cxn>
                <a:cxn ang="0">
                  <a:pos x="153" y="68"/>
                </a:cxn>
                <a:cxn ang="0">
                  <a:pos x="169" y="77"/>
                </a:cxn>
                <a:cxn ang="0">
                  <a:pos x="185" y="85"/>
                </a:cxn>
                <a:cxn ang="0">
                  <a:pos x="203" y="94"/>
                </a:cxn>
                <a:cxn ang="0">
                  <a:pos x="221" y="104"/>
                </a:cxn>
                <a:cxn ang="0">
                  <a:pos x="240" y="113"/>
                </a:cxn>
                <a:cxn ang="0">
                  <a:pos x="261" y="121"/>
                </a:cxn>
                <a:cxn ang="0">
                  <a:pos x="284" y="130"/>
                </a:cxn>
                <a:cxn ang="0">
                  <a:pos x="311" y="138"/>
                </a:cxn>
                <a:cxn ang="0">
                  <a:pos x="341" y="146"/>
                </a:cxn>
                <a:cxn ang="0">
                  <a:pos x="341" y="138"/>
                </a:cxn>
                <a:cxn ang="0">
                  <a:pos x="313" y="131"/>
                </a:cxn>
                <a:cxn ang="0">
                  <a:pos x="286" y="122"/>
                </a:cxn>
                <a:cxn ang="0">
                  <a:pos x="264" y="113"/>
                </a:cxn>
                <a:cxn ang="0">
                  <a:pos x="242" y="106"/>
                </a:cxn>
                <a:cxn ang="0">
                  <a:pos x="223" y="97"/>
                </a:cxn>
                <a:cxn ang="0">
                  <a:pos x="206" y="87"/>
                </a:cxn>
                <a:cxn ang="0">
                  <a:pos x="188" y="78"/>
                </a:cxn>
                <a:cxn ang="0">
                  <a:pos x="171" y="69"/>
                </a:cxn>
                <a:cxn ang="0">
                  <a:pos x="155" y="60"/>
                </a:cxn>
                <a:cxn ang="0">
                  <a:pos x="139" y="51"/>
                </a:cxn>
                <a:cxn ang="0">
                  <a:pos x="121" y="43"/>
                </a:cxn>
                <a:cxn ang="0">
                  <a:pos x="101" y="34"/>
                </a:cxn>
                <a:cxn ang="0">
                  <a:pos x="80" y="25"/>
                </a:cxn>
                <a:cxn ang="0">
                  <a:pos x="58" y="17"/>
                </a:cxn>
                <a:cxn ang="0">
                  <a:pos x="31" y="8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2" y="8"/>
                </a:cxn>
              </a:cxnLst>
              <a:rect l="0" t="0" r="r" b="b"/>
              <a:pathLst>
                <a:path w="341" h="146">
                  <a:moveTo>
                    <a:pt x="2" y="8"/>
                  </a:moveTo>
                  <a:lnTo>
                    <a:pt x="1" y="8"/>
                  </a:lnTo>
                  <a:lnTo>
                    <a:pt x="29" y="16"/>
                  </a:lnTo>
                  <a:lnTo>
                    <a:pt x="55" y="25"/>
                  </a:lnTo>
                  <a:lnTo>
                    <a:pt x="78" y="32"/>
                  </a:lnTo>
                  <a:lnTo>
                    <a:pt x="98" y="41"/>
                  </a:lnTo>
                  <a:lnTo>
                    <a:pt x="118" y="50"/>
                  </a:lnTo>
                  <a:lnTo>
                    <a:pt x="136" y="59"/>
                  </a:lnTo>
                  <a:lnTo>
                    <a:pt x="153" y="68"/>
                  </a:lnTo>
                  <a:lnTo>
                    <a:pt x="169" y="77"/>
                  </a:lnTo>
                  <a:lnTo>
                    <a:pt x="185" y="85"/>
                  </a:lnTo>
                  <a:lnTo>
                    <a:pt x="203" y="94"/>
                  </a:lnTo>
                  <a:lnTo>
                    <a:pt x="221" y="104"/>
                  </a:lnTo>
                  <a:lnTo>
                    <a:pt x="240" y="113"/>
                  </a:lnTo>
                  <a:lnTo>
                    <a:pt x="261" y="121"/>
                  </a:lnTo>
                  <a:lnTo>
                    <a:pt x="284" y="130"/>
                  </a:lnTo>
                  <a:lnTo>
                    <a:pt x="311" y="138"/>
                  </a:lnTo>
                  <a:lnTo>
                    <a:pt x="341" y="146"/>
                  </a:lnTo>
                  <a:lnTo>
                    <a:pt x="341" y="138"/>
                  </a:lnTo>
                  <a:lnTo>
                    <a:pt x="313" y="131"/>
                  </a:lnTo>
                  <a:lnTo>
                    <a:pt x="286" y="122"/>
                  </a:lnTo>
                  <a:lnTo>
                    <a:pt x="264" y="113"/>
                  </a:lnTo>
                  <a:lnTo>
                    <a:pt x="242" y="106"/>
                  </a:lnTo>
                  <a:lnTo>
                    <a:pt x="223" y="97"/>
                  </a:lnTo>
                  <a:lnTo>
                    <a:pt x="206" y="87"/>
                  </a:lnTo>
                  <a:lnTo>
                    <a:pt x="188" y="78"/>
                  </a:lnTo>
                  <a:lnTo>
                    <a:pt x="171" y="69"/>
                  </a:lnTo>
                  <a:lnTo>
                    <a:pt x="155" y="60"/>
                  </a:lnTo>
                  <a:lnTo>
                    <a:pt x="139" y="51"/>
                  </a:lnTo>
                  <a:lnTo>
                    <a:pt x="121" y="43"/>
                  </a:lnTo>
                  <a:lnTo>
                    <a:pt x="101" y="34"/>
                  </a:lnTo>
                  <a:lnTo>
                    <a:pt x="80" y="25"/>
                  </a:lnTo>
                  <a:lnTo>
                    <a:pt x="58" y="17"/>
                  </a:lnTo>
                  <a:lnTo>
                    <a:pt x="31" y="8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979" y="2806"/>
              <a:ext cx="147" cy="478"/>
            </a:xfrm>
            <a:custGeom>
              <a:avLst/>
              <a:gdLst/>
              <a:ahLst/>
              <a:cxnLst>
                <a:cxn ang="0">
                  <a:pos x="214" y="298"/>
                </a:cxn>
                <a:cxn ang="0">
                  <a:pos x="358" y="75"/>
                </a:cxn>
                <a:cxn ang="0">
                  <a:pos x="386" y="0"/>
                </a:cxn>
                <a:cxn ang="0">
                  <a:pos x="371" y="159"/>
                </a:cxn>
                <a:cxn ang="0">
                  <a:pos x="353" y="249"/>
                </a:cxn>
                <a:cxn ang="0">
                  <a:pos x="238" y="378"/>
                </a:cxn>
                <a:cxn ang="0">
                  <a:pos x="209" y="493"/>
                </a:cxn>
                <a:cxn ang="0">
                  <a:pos x="208" y="506"/>
                </a:cxn>
                <a:cxn ang="0">
                  <a:pos x="206" y="534"/>
                </a:cxn>
                <a:cxn ang="0">
                  <a:pos x="206" y="557"/>
                </a:cxn>
                <a:cxn ang="0">
                  <a:pos x="214" y="557"/>
                </a:cxn>
                <a:cxn ang="0">
                  <a:pos x="220" y="547"/>
                </a:cxn>
                <a:cxn ang="0">
                  <a:pos x="230" y="535"/>
                </a:cxn>
                <a:cxn ang="0">
                  <a:pos x="241" y="524"/>
                </a:cxn>
                <a:cxn ang="0">
                  <a:pos x="252" y="513"/>
                </a:cxn>
                <a:cxn ang="0">
                  <a:pos x="262" y="503"/>
                </a:cxn>
                <a:cxn ang="0">
                  <a:pos x="271" y="495"/>
                </a:cxn>
                <a:cxn ang="0">
                  <a:pos x="276" y="490"/>
                </a:cxn>
                <a:cxn ang="0">
                  <a:pos x="278" y="488"/>
                </a:cxn>
                <a:cxn ang="0">
                  <a:pos x="353" y="368"/>
                </a:cxn>
                <a:cxn ang="0">
                  <a:pos x="440" y="244"/>
                </a:cxn>
                <a:cxn ang="0">
                  <a:pos x="434" y="256"/>
                </a:cxn>
                <a:cxn ang="0">
                  <a:pos x="419" y="288"/>
                </a:cxn>
                <a:cxn ang="0">
                  <a:pos x="397" y="335"/>
                </a:cxn>
                <a:cxn ang="0">
                  <a:pos x="372" y="388"/>
                </a:cxn>
                <a:cxn ang="0">
                  <a:pos x="345" y="443"/>
                </a:cxn>
                <a:cxn ang="0">
                  <a:pos x="324" y="493"/>
                </a:cxn>
                <a:cxn ang="0">
                  <a:pos x="309" y="532"/>
                </a:cxn>
                <a:cxn ang="0">
                  <a:pos x="302" y="552"/>
                </a:cxn>
                <a:cxn ang="0">
                  <a:pos x="300" y="575"/>
                </a:cxn>
                <a:cxn ang="0">
                  <a:pos x="296" y="599"/>
                </a:cxn>
                <a:cxn ang="0">
                  <a:pos x="291" y="619"/>
                </a:cxn>
                <a:cxn ang="0">
                  <a:pos x="289" y="626"/>
                </a:cxn>
                <a:cxn ang="0">
                  <a:pos x="289" y="755"/>
                </a:cxn>
                <a:cxn ang="0">
                  <a:pos x="278" y="879"/>
                </a:cxn>
                <a:cxn ang="0">
                  <a:pos x="289" y="1360"/>
                </a:cxn>
                <a:cxn ang="0">
                  <a:pos x="209" y="1434"/>
                </a:cxn>
                <a:cxn ang="0">
                  <a:pos x="148" y="1414"/>
                </a:cxn>
                <a:cxn ang="0">
                  <a:pos x="45" y="1369"/>
                </a:cxn>
                <a:cxn ang="0">
                  <a:pos x="0" y="1304"/>
                </a:cxn>
                <a:cxn ang="0">
                  <a:pos x="0" y="1197"/>
                </a:cxn>
                <a:cxn ang="0">
                  <a:pos x="35" y="820"/>
                </a:cxn>
                <a:cxn ang="0">
                  <a:pos x="84" y="577"/>
                </a:cxn>
                <a:cxn ang="0">
                  <a:pos x="89" y="493"/>
                </a:cxn>
                <a:cxn ang="0">
                  <a:pos x="94" y="485"/>
                </a:cxn>
                <a:cxn ang="0">
                  <a:pos x="108" y="465"/>
                </a:cxn>
                <a:cxn ang="0">
                  <a:pos x="128" y="436"/>
                </a:cxn>
                <a:cxn ang="0">
                  <a:pos x="152" y="403"/>
                </a:cxn>
                <a:cxn ang="0">
                  <a:pos x="175" y="369"/>
                </a:cxn>
                <a:cxn ang="0">
                  <a:pos x="195" y="337"/>
                </a:cxn>
                <a:cxn ang="0">
                  <a:pos x="209" y="312"/>
                </a:cxn>
                <a:cxn ang="0">
                  <a:pos x="214" y="298"/>
                </a:cxn>
              </a:cxnLst>
              <a:rect l="0" t="0" r="r" b="b"/>
              <a:pathLst>
                <a:path w="440" h="1434">
                  <a:moveTo>
                    <a:pt x="214" y="298"/>
                  </a:moveTo>
                  <a:lnTo>
                    <a:pt x="358" y="75"/>
                  </a:lnTo>
                  <a:lnTo>
                    <a:pt x="386" y="0"/>
                  </a:lnTo>
                  <a:lnTo>
                    <a:pt x="371" y="159"/>
                  </a:lnTo>
                  <a:lnTo>
                    <a:pt x="353" y="249"/>
                  </a:lnTo>
                  <a:lnTo>
                    <a:pt x="238" y="378"/>
                  </a:lnTo>
                  <a:lnTo>
                    <a:pt x="209" y="493"/>
                  </a:lnTo>
                  <a:lnTo>
                    <a:pt x="208" y="506"/>
                  </a:lnTo>
                  <a:lnTo>
                    <a:pt x="206" y="534"/>
                  </a:lnTo>
                  <a:lnTo>
                    <a:pt x="206" y="557"/>
                  </a:lnTo>
                  <a:lnTo>
                    <a:pt x="214" y="557"/>
                  </a:lnTo>
                  <a:lnTo>
                    <a:pt x="220" y="547"/>
                  </a:lnTo>
                  <a:lnTo>
                    <a:pt x="230" y="535"/>
                  </a:lnTo>
                  <a:lnTo>
                    <a:pt x="241" y="524"/>
                  </a:lnTo>
                  <a:lnTo>
                    <a:pt x="252" y="513"/>
                  </a:lnTo>
                  <a:lnTo>
                    <a:pt x="262" y="503"/>
                  </a:lnTo>
                  <a:lnTo>
                    <a:pt x="271" y="495"/>
                  </a:lnTo>
                  <a:lnTo>
                    <a:pt x="276" y="490"/>
                  </a:lnTo>
                  <a:lnTo>
                    <a:pt x="278" y="488"/>
                  </a:lnTo>
                  <a:lnTo>
                    <a:pt x="353" y="368"/>
                  </a:lnTo>
                  <a:lnTo>
                    <a:pt x="440" y="244"/>
                  </a:lnTo>
                  <a:lnTo>
                    <a:pt x="434" y="256"/>
                  </a:lnTo>
                  <a:lnTo>
                    <a:pt x="419" y="288"/>
                  </a:lnTo>
                  <a:lnTo>
                    <a:pt x="397" y="335"/>
                  </a:lnTo>
                  <a:lnTo>
                    <a:pt x="372" y="388"/>
                  </a:lnTo>
                  <a:lnTo>
                    <a:pt x="345" y="443"/>
                  </a:lnTo>
                  <a:lnTo>
                    <a:pt x="324" y="493"/>
                  </a:lnTo>
                  <a:lnTo>
                    <a:pt x="309" y="532"/>
                  </a:lnTo>
                  <a:lnTo>
                    <a:pt x="302" y="552"/>
                  </a:lnTo>
                  <a:lnTo>
                    <a:pt x="300" y="575"/>
                  </a:lnTo>
                  <a:lnTo>
                    <a:pt x="296" y="599"/>
                  </a:lnTo>
                  <a:lnTo>
                    <a:pt x="291" y="619"/>
                  </a:lnTo>
                  <a:lnTo>
                    <a:pt x="289" y="626"/>
                  </a:lnTo>
                  <a:lnTo>
                    <a:pt x="289" y="755"/>
                  </a:lnTo>
                  <a:lnTo>
                    <a:pt x="278" y="879"/>
                  </a:lnTo>
                  <a:lnTo>
                    <a:pt x="289" y="1360"/>
                  </a:lnTo>
                  <a:lnTo>
                    <a:pt x="209" y="1434"/>
                  </a:lnTo>
                  <a:lnTo>
                    <a:pt x="148" y="1414"/>
                  </a:lnTo>
                  <a:lnTo>
                    <a:pt x="45" y="1369"/>
                  </a:lnTo>
                  <a:lnTo>
                    <a:pt x="0" y="1304"/>
                  </a:lnTo>
                  <a:lnTo>
                    <a:pt x="0" y="1197"/>
                  </a:lnTo>
                  <a:lnTo>
                    <a:pt x="35" y="820"/>
                  </a:lnTo>
                  <a:lnTo>
                    <a:pt x="84" y="577"/>
                  </a:lnTo>
                  <a:lnTo>
                    <a:pt x="89" y="493"/>
                  </a:lnTo>
                  <a:lnTo>
                    <a:pt x="94" y="485"/>
                  </a:lnTo>
                  <a:lnTo>
                    <a:pt x="108" y="465"/>
                  </a:lnTo>
                  <a:lnTo>
                    <a:pt x="128" y="436"/>
                  </a:lnTo>
                  <a:lnTo>
                    <a:pt x="152" y="403"/>
                  </a:lnTo>
                  <a:lnTo>
                    <a:pt x="175" y="369"/>
                  </a:lnTo>
                  <a:lnTo>
                    <a:pt x="195" y="337"/>
                  </a:lnTo>
                  <a:lnTo>
                    <a:pt x="209" y="312"/>
                  </a:lnTo>
                  <a:lnTo>
                    <a:pt x="214" y="298"/>
                  </a:lnTo>
                  <a:close/>
                </a:path>
              </a:pathLst>
            </a:custGeom>
            <a:solidFill>
              <a:srgbClr val="BABF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017" y="2852"/>
              <a:ext cx="78" cy="104"/>
            </a:xfrm>
            <a:custGeom>
              <a:avLst/>
              <a:gdLst/>
              <a:ahLst/>
              <a:cxnLst>
                <a:cxn ang="0">
                  <a:pos x="70" y="192"/>
                </a:cxn>
                <a:cxn ang="0">
                  <a:pos x="156" y="100"/>
                </a:cxn>
                <a:cxn ang="0">
                  <a:pos x="236" y="0"/>
                </a:cxn>
                <a:cxn ang="0">
                  <a:pos x="189" y="96"/>
                </a:cxn>
                <a:cxn ang="0">
                  <a:pos x="107" y="207"/>
                </a:cxn>
                <a:cxn ang="0">
                  <a:pos x="0" y="313"/>
                </a:cxn>
                <a:cxn ang="0">
                  <a:pos x="3" y="308"/>
                </a:cxn>
                <a:cxn ang="0">
                  <a:pos x="11" y="295"/>
                </a:cxn>
                <a:cxn ang="0">
                  <a:pos x="24" y="276"/>
                </a:cxn>
                <a:cxn ang="0">
                  <a:pos x="36" y="255"/>
                </a:cxn>
                <a:cxn ang="0">
                  <a:pos x="50" y="233"/>
                </a:cxn>
                <a:cxn ang="0">
                  <a:pos x="62" y="214"/>
                </a:cxn>
                <a:cxn ang="0">
                  <a:pos x="68" y="199"/>
                </a:cxn>
                <a:cxn ang="0">
                  <a:pos x="70" y="192"/>
                </a:cxn>
              </a:cxnLst>
              <a:rect l="0" t="0" r="r" b="b"/>
              <a:pathLst>
                <a:path w="236" h="313">
                  <a:moveTo>
                    <a:pt x="70" y="192"/>
                  </a:moveTo>
                  <a:lnTo>
                    <a:pt x="156" y="100"/>
                  </a:lnTo>
                  <a:lnTo>
                    <a:pt x="236" y="0"/>
                  </a:lnTo>
                  <a:lnTo>
                    <a:pt x="189" y="96"/>
                  </a:lnTo>
                  <a:lnTo>
                    <a:pt x="107" y="207"/>
                  </a:lnTo>
                  <a:lnTo>
                    <a:pt x="0" y="313"/>
                  </a:lnTo>
                  <a:lnTo>
                    <a:pt x="3" y="308"/>
                  </a:lnTo>
                  <a:lnTo>
                    <a:pt x="11" y="295"/>
                  </a:lnTo>
                  <a:lnTo>
                    <a:pt x="24" y="276"/>
                  </a:lnTo>
                  <a:lnTo>
                    <a:pt x="36" y="255"/>
                  </a:lnTo>
                  <a:lnTo>
                    <a:pt x="50" y="233"/>
                  </a:lnTo>
                  <a:lnTo>
                    <a:pt x="62" y="214"/>
                  </a:lnTo>
                  <a:lnTo>
                    <a:pt x="68" y="199"/>
                  </a:lnTo>
                  <a:lnTo>
                    <a:pt x="70" y="192"/>
                  </a:lnTo>
                  <a:close/>
                </a:path>
              </a:pathLst>
            </a:custGeom>
            <a:solidFill>
              <a:srgbClr val="9196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66" y="3521"/>
              <a:ext cx="115" cy="279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345" y="0"/>
                </a:cxn>
                <a:cxn ang="0">
                  <a:pos x="288" y="837"/>
                </a:cxn>
                <a:cxn ang="0">
                  <a:pos x="0" y="796"/>
                </a:cxn>
                <a:cxn ang="0">
                  <a:pos x="166" y="286"/>
                </a:cxn>
                <a:cxn ang="0">
                  <a:pos x="220" y="129"/>
                </a:cxn>
                <a:cxn ang="0">
                  <a:pos x="262" y="0"/>
                </a:cxn>
              </a:cxnLst>
              <a:rect l="0" t="0" r="r" b="b"/>
              <a:pathLst>
                <a:path w="345" h="837">
                  <a:moveTo>
                    <a:pt x="262" y="0"/>
                  </a:moveTo>
                  <a:lnTo>
                    <a:pt x="345" y="0"/>
                  </a:lnTo>
                  <a:lnTo>
                    <a:pt x="288" y="837"/>
                  </a:lnTo>
                  <a:lnTo>
                    <a:pt x="0" y="796"/>
                  </a:lnTo>
                  <a:lnTo>
                    <a:pt x="166" y="286"/>
                  </a:lnTo>
                  <a:lnTo>
                    <a:pt x="220" y="129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B5AA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4866" y="3521"/>
              <a:ext cx="115" cy="279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345" y="0"/>
                </a:cxn>
                <a:cxn ang="0">
                  <a:pos x="288" y="837"/>
                </a:cxn>
                <a:cxn ang="0">
                  <a:pos x="0" y="796"/>
                </a:cxn>
                <a:cxn ang="0">
                  <a:pos x="166" y="286"/>
                </a:cxn>
                <a:cxn ang="0">
                  <a:pos x="220" y="129"/>
                </a:cxn>
                <a:cxn ang="0">
                  <a:pos x="262" y="0"/>
                </a:cxn>
              </a:cxnLst>
              <a:rect l="0" t="0" r="r" b="b"/>
              <a:pathLst>
                <a:path w="345" h="837">
                  <a:moveTo>
                    <a:pt x="262" y="0"/>
                  </a:moveTo>
                  <a:lnTo>
                    <a:pt x="345" y="0"/>
                  </a:lnTo>
                  <a:lnTo>
                    <a:pt x="288" y="837"/>
                  </a:lnTo>
                  <a:lnTo>
                    <a:pt x="0" y="796"/>
                  </a:lnTo>
                  <a:lnTo>
                    <a:pt x="166" y="286"/>
                  </a:lnTo>
                  <a:lnTo>
                    <a:pt x="220" y="129"/>
                  </a:lnTo>
                  <a:lnTo>
                    <a:pt x="26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333" y="2551"/>
              <a:ext cx="118" cy="168"/>
            </a:xfrm>
            <a:custGeom>
              <a:avLst/>
              <a:gdLst/>
              <a:ahLst/>
              <a:cxnLst>
                <a:cxn ang="0">
                  <a:pos x="0" y="504"/>
                </a:cxn>
                <a:cxn ang="0">
                  <a:pos x="356" y="19"/>
                </a:cxn>
                <a:cxn ang="0">
                  <a:pos x="295" y="0"/>
                </a:cxn>
                <a:cxn ang="0">
                  <a:pos x="17" y="387"/>
                </a:cxn>
                <a:cxn ang="0">
                  <a:pos x="0" y="504"/>
                </a:cxn>
              </a:cxnLst>
              <a:rect l="0" t="0" r="r" b="b"/>
              <a:pathLst>
                <a:path w="356" h="504">
                  <a:moveTo>
                    <a:pt x="0" y="504"/>
                  </a:moveTo>
                  <a:lnTo>
                    <a:pt x="356" y="19"/>
                  </a:lnTo>
                  <a:lnTo>
                    <a:pt x="295" y="0"/>
                  </a:lnTo>
                  <a:lnTo>
                    <a:pt x="17" y="387"/>
                  </a:lnTo>
                  <a:lnTo>
                    <a:pt x="0" y="504"/>
                  </a:lnTo>
                  <a:close/>
                </a:path>
              </a:pathLst>
            </a:custGeom>
            <a:solidFill>
              <a:srgbClr val="4C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331" y="2557"/>
              <a:ext cx="123" cy="163"/>
            </a:xfrm>
            <a:custGeom>
              <a:avLst/>
              <a:gdLst/>
              <a:ahLst/>
              <a:cxnLst>
                <a:cxn ang="0">
                  <a:pos x="359" y="7"/>
                </a:cxn>
                <a:cxn ang="0">
                  <a:pos x="356" y="1"/>
                </a:cxn>
                <a:cxn ang="0">
                  <a:pos x="0" y="486"/>
                </a:cxn>
                <a:cxn ang="0">
                  <a:pos x="7" y="491"/>
                </a:cxn>
                <a:cxn ang="0">
                  <a:pos x="364" y="6"/>
                </a:cxn>
                <a:cxn ang="0">
                  <a:pos x="361" y="0"/>
                </a:cxn>
                <a:cxn ang="0">
                  <a:pos x="364" y="6"/>
                </a:cxn>
                <a:cxn ang="0">
                  <a:pos x="368" y="1"/>
                </a:cxn>
                <a:cxn ang="0">
                  <a:pos x="361" y="0"/>
                </a:cxn>
                <a:cxn ang="0">
                  <a:pos x="359" y="7"/>
                </a:cxn>
              </a:cxnLst>
              <a:rect l="0" t="0" r="r" b="b"/>
              <a:pathLst>
                <a:path w="368" h="491">
                  <a:moveTo>
                    <a:pt x="359" y="7"/>
                  </a:moveTo>
                  <a:lnTo>
                    <a:pt x="356" y="1"/>
                  </a:lnTo>
                  <a:lnTo>
                    <a:pt x="0" y="486"/>
                  </a:lnTo>
                  <a:lnTo>
                    <a:pt x="7" y="491"/>
                  </a:lnTo>
                  <a:lnTo>
                    <a:pt x="364" y="6"/>
                  </a:lnTo>
                  <a:lnTo>
                    <a:pt x="361" y="0"/>
                  </a:lnTo>
                  <a:lnTo>
                    <a:pt x="364" y="6"/>
                  </a:lnTo>
                  <a:lnTo>
                    <a:pt x="368" y="1"/>
                  </a:lnTo>
                  <a:lnTo>
                    <a:pt x="361" y="0"/>
                  </a:lnTo>
                  <a:lnTo>
                    <a:pt x="359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4430" y="2550"/>
              <a:ext cx="22" cy="9"/>
            </a:xfrm>
            <a:custGeom>
              <a:avLst/>
              <a:gdLst/>
              <a:ahLst/>
              <a:cxnLst>
                <a:cxn ang="0">
                  <a:pos x="7" y="8"/>
                </a:cxn>
                <a:cxn ang="0">
                  <a:pos x="2" y="9"/>
                </a:cxn>
                <a:cxn ang="0">
                  <a:pos x="63" y="28"/>
                </a:cxn>
                <a:cxn ang="0">
                  <a:pos x="65" y="21"/>
                </a:cxn>
                <a:cxn ang="0">
                  <a:pos x="5" y="2"/>
                </a:cxn>
                <a:cxn ang="0">
                  <a:pos x="0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7" y="8"/>
                </a:cxn>
              </a:cxnLst>
              <a:rect l="0" t="0" r="r" b="b"/>
              <a:pathLst>
                <a:path w="65" h="28">
                  <a:moveTo>
                    <a:pt x="7" y="8"/>
                  </a:moveTo>
                  <a:lnTo>
                    <a:pt x="2" y="9"/>
                  </a:lnTo>
                  <a:lnTo>
                    <a:pt x="63" y="28"/>
                  </a:lnTo>
                  <a:lnTo>
                    <a:pt x="65" y="21"/>
                  </a:lnTo>
                  <a:lnTo>
                    <a:pt x="5" y="2"/>
                  </a:lnTo>
                  <a:lnTo>
                    <a:pt x="0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337" y="2551"/>
              <a:ext cx="95" cy="130"/>
            </a:xfrm>
            <a:custGeom>
              <a:avLst/>
              <a:gdLst/>
              <a:ahLst/>
              <a:cxnLst>
                <a:cxn ang="0">
                  <a:pos x="7" y="389"/>
                </a:cxn>
                <a:cxn ang="0">
                  <a:pos x="7" y="391"/>
                </a:cxn>
                <a:cxn ang="0">
                  <a:pos x="285" y="5"/>
                </a:cxn>
                <a:cxn ang="0">
                  <a:pos x="278" y="0"/>
                </a:cxn>
                <a:cxn ang="0">
                  <a:pos x="0" y="386"/>
                </a:cxn>
                <a:cxn ang="0">
                  <a:pos x="0" y="389"/>
                </a:cxn>
                <a:cxn ang="0">
                  <a:pos x="0" y="386"/>
                </a:cxn>
                <a:cxn ang="0">
                  <a:pos x="0" y="387"/>
                </a:cxn>
                <a:cxn ang="0">
                  <a:pos x="0" y="389"/>
                </a:cxn>
                <a:cxn ang="0">
                  <a:pos x="7" y="389"/>
                </a:cxn>
              </a:cxnLst>
              <a:rect l="0" t="0" r="r" b="b"/>
              <a:pathLst>
                <a:path w="285" h="391">
                  <a:moveTo>
                    <a:pt x="7" y="389"/>
                  </a:moveTo>
                  <a:lnTo>
                    <a:pt x="7" y="391"/>
                  </a:lnTo>
                  <a:lnTo>
                    <a:pt x="285" y="5"/>
                  </a:lnTo>
                  <a:lnTo>
                    <a:pt x="278" y="0"/>
                  </a:lnTo>
                  <a:lnTo>
                    <a:pt x="0" y="386"/>
                  </a:lnTo>
                  <a:lnTo>
                    <a:pt x="0" y="389"/>
                  </a:lnTo>
                  <a:lnTo>
                    <a:pt x="0" y="386"/>
                  </a:lnTo>
                  <a:lnTo>
                    <a:pt x="0" y="387"/>
                  </a:lnTo>
                  <a:lnTo>
                    <a:pt x="0" y="389"/>
                  </a:lnTo>
                  <a:lnTo>
                    <a:pt x="7" y="3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330" y="2680"/>
              <a:ext cx="10" cy="46"/>
            </a:xfrm>
            <a:custGeom>
              <a:avLst/>
              <a:gdLst/>
              <a:ahLst/>
              <a:cxnLst>
                <a:cxn ang="0">
                  <a:pos x="4" y="115"/>
                </a:cxn>
                <a:cxn ang="0">
                  <a:pos x="11" y="117"/>
                </a:cxn>
                <a:cxn ang="0">
                  <a:pos x="29" y="0"/>
                </a:cxn>
                <a:cxn ang="0">
                  <a:pos x="22" y="0"/>
                </a:cxn>
                <a:cxn ang="0">
                  <a:pos x="4" y="117"/>
                </a:cxn>
                <a:cxn ang="0">
                  <a:pos x="11" y="120"/>
                </a:cxn>
                <a:cxn ang="0">
                  <a:pos x="4" y="117"/>
                </a:cxn>
                <a:cxn ang="0">
                  <a:pos x="0" y="136"/>
                </a:cxn>
                <a:cxn ang="0">
                  <a:pos x="11" y="120"/>
                </a:cxn>
                <a:cxn ang="0">
                  <a:pos x="4" y="115"/>
                </a:cxn>
              </a:cxnLst>
              <a:rect l="0" t="0" r="r" b="b"/>
              <a:pathLst>
                <a:path w="29" h="136">
                  <a:moveTo>
                    <a:pt x="4" y="115"/>
                  </a:moveTo>
                  <a:lnTo>
                    <a:pt x="11" y="117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4" y="117"/>
                  </a:lnTo>
                  <a:lnTo>
                    <a:pt x="11" y="120"/>
                  </a:lnTo>
                  <a:lnTo>
                    <a:pt x="4" y="117"/>
                  </a:lnTo>
                  <a:lnTo>
                    <a:pt x="0" y="136"/>
                  </a:lnTo>
                  <a:lnTo>
                    <a:pt x="11" y="120"/>
                  </a:lnTo>
                  <a:lnTo>
                    <a:pt x="4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100" y="2402"/>
              <a:ext cx="292" cy="532"/>
            </a:xfrm>
            <a:custGeom>
              <a:avLst/>
              <a:gdLst/>
              <a:ahLst/>
              <a:cxnLst>
                <a:cxn ang="0">
                  <a:pos x="69" y="323"/>
                </a:cxn>
                <a:cxn ang="0">
                  <a:pos x="49" y="402"/>
                </a:cxn>
                <a:cxn ang="0">
                  <a:pos x="24" y="485"/>
                </a:cxn>
                <a:cxn ang="0">
                  <a:pos x="3" y="563"/>
                </a:cxn>
                <a:cxn ang="0">
                  <a:pos x="22" y="715"/>
                </a:cxn>
                <a:cxn ang="0">
                  <a:pos x="64" y="874"/>
                </a:cxn>
                <a:cxn ang="0">
                  <a:pos x="97" y="975"/>
                </a:cxn>
                <a:cxn ang="0">
                  <a:pos x="118" y="1068"/>
                </a:cxn>
                <a:cxn ang="0">
                  <a:pos x="142" y="1168"/>
                </a:cxn>
                <a:cxn ang="0">
                  <a:pos x="191" y="1307"/>
                </a:cxn>
                <a:cxn ang="0">
                  <a:pos x="244" y="1465"/>
                </a:cxn>
                <a:cxn ang="0">
                  <a:pos x="287" y="1578"/>
                </a:cxn>
                <a:cxn ang="0">
                  <a:pos x="308" y="1573"/>
                </a:cxn>
                <a:cxn ang="0">
                  <a:pos x="322" y="1468"/>
                </a:cxn>
                <a:cxn ang="0">
                  <a:pos x="336" y="1335"/>
                </a:cxn>
                <a:cxn ang="0">
                  <a:pos x="349" y="1226"/>
                </a:cxn>
                <a:cxn ang="0">
                  <a:pos x="389" y="1184"/>
                </a:cxn>
                <a:cxn ang="0">
                  <a:pos x="470" y="1144"/>
                </a:cxn>
                <a:cxn ang="0">
                  <a:pos x="557" y="1086"/>
                </a:cxn>
                <a:cxn ang="0">
                  <a:pos x="646" y="1010"/>
                </a:cxn>
                <a:cxn ang="0">
                  <a:pos x="728" y="916"/>
                </a:cxn>
                <a:cxn ang="0">
                  <a:pos x="799" y="799"/>
                </a:cxn>
                <a:cxn ang="0">
                  <a:pos x="849" y="662"/>
                </a:cxn>
                <a:cxn ang="0">
                  <a:pos x="876" y="501"/>
                </a:cxn>
                <a:cxn ang="0">
                  <a:pos x="850" y="326"/>
                </a:cxn>
                <a:cxn ang="0">
                  <a:pos x="777" y="181"/>
                </a:cxn>
                <a:cxn ang="0">
                  <a:pos x="685" y="79"/>
                </a:cxn>
                <a:cxn ang="0">
                  <a:pos x="576" y="18"/>
                </a:cxn>
                <a:cxn ang="0">
                  <a:pos x="461" y="0"/>
                </a:cxn>
                <a:cxn ang="0">
                  <a:pos x="342" y="27"/>
                </a:cxn>
                <a:cxn ang="0">
                  <a:pos x="227" y="97"/>
                </a:cxn>
                <a:cxn ang="0">
                  <a:pos x="121" y="214"/>
                </a:cxn>
              </a:cxnLst>
              <a:rect l="0" t="0" r="r" b="b"/>
              <a:pathLst>
                <a:path w="877" h="1597">
                  <a:moveTo>
                    <a:pt x="74" y="288"/>
                  </a:moveTo>
                  <a:lnTo>
                    <a:pt x="69" y="323"/>
                  </a:lnTo>
                  <a:lnTo>
                    <a:pt x="62" y="361"/>
                  </a:lnTo>
                  <a:lnTo>
                    <a:pt x="49" y="402"/>
                  </a:lnTo>
                  <a:lnTo>
                    <a:pt x="36" y="443"/>
                  </a:lnTo>
                  <a:lnTo>
                    <a:pt x="24" y="485"/>
                  </a:lnTo>
                  <a:lnTo>
                    <a:pt x="12" y="525"/>
                  </a:lnTo>
                  <a:lnTo>
                    <a:pt x="3" y="563"/>
                  </a:lnTo>
                  <a:lnTo>
                    <a:pt x="0" y="599"/>
                  </a:lnTo>
                  <a:lnTo>
                    <a:pt x="22" y="715"/>
                  </a:lnTo>
                  <a:lnTo>
                    <a:pt x="44" y="804"/>
                  </a:lnTo>
                  <a:lnTo>
                    <a:pt x="64" y="874"/>
                  </a:lnTo>
                  <a:lnTo>
                    <a:pt x="82" y="928"/>
                  </a:lnTo>
                  <a:lnTo>
                    <a:pt x="97" y="975"/>
                  </a:lnTo>
                  <a:lnTo>
                    <a:pt x="110" y="1020"/>
                  </a:lnTo>
                  <a:lnTo>
                    <a:pt x="118" y="1068"/>
                  </a:lnTo>
                  <a:lnTo>
                    <a:pt x="124" y="1128"/>
                  </a:lnTo>
                  <a:lnTo>
                    <a:pt x="142" y="1168"/>
                  </a:lnTo>
                  <a:lnTo>
                    <a:pt x="165" y="1231"/>
                  </a:lnTo>
                  <a:lnTo>
                    <a:pt x="191" y="1307"/>
                  </a:lnTo>
                  <a:lnTo>
                    <a:pt x="217" y="1388"/>
                  </a:lnTo>
                  <a:lnTo>
                    <a:pt x="244" y="1465"/>
                  </a:lnTo>
                  <a:lnTo>
                    <a:pt x="266" y="1532"/>
                  </a:lnTo>
                  <a:lnTo>
                    <a:pt x="287" y="1578"/>
                  </a:lnTo>
                  <a:lnTo>
                    <a:pt x="302" y="1597"/>
                  </a:lnTo>
                  <a:lnTo>
                    <a:pt x="308" y="1573"/>
                  </a:lnTo>
                  <a:lnTo>
                    <a:pt x="316" y="1528"/>
                  </a:lnTo>
                  <a:lnTo>
                    <a:pt x="322" y="1468"/>
                  </a:lnTo>
                  <a:lnTo>
                    <a:pt x="330" y="1402"/>
                  </a:lnTo>
                  <a:lnTo>
                    <a:pt x="336" y="1335"/>
                  </a:lnTo>
                  <a:lnTo>
                    <a:pt x="342" y="1273"/>
                  </a:lnTo>
                  <a:lnTo>
                    <a:pt x="349" y="1226"/>
                  </a:lnTo>
                  <a:lnTo>
                    <a:pt x="352" y="1198"/>
                  </a:lnTo>
                  <a:lnTo>
                    <a:pt x="389" y="1184"/>
                  </a:lnTo>
                  <a:lnTo>
                    <a:pt x="428" y="1167"/>
                  </a:lnTo>
                  <a:lnTo>
                    <a:pt x="470" y="1144"/>
                  </a:lnTo>
                  <a:lnTo>
                    <a:pt x="513" y="1118"/>
                  </a:lnTo>
                  <a:lnTo>
                    <a:pt x="557" y="1086"/>
                  </a:lnTo>
                  <a:lnTo>
                    <a:pt x="601" y="1051"/>
                  </a:lnTo>
                  <a:lnTo>
                    <a:pt x="646" y="1010"/>
                  </a:lnTo>
                  <a:lnTo>
                    <a:pt x="689" y="965"/>
                  </a:lnTo>
                  <a:lnTo>
                    <a:pt x="728" y="916"/>
                  </a:lnTo>
                  <a:lnTo>
                    <a:pt x="764" y="860"/>
                  </a:lnTo>
                  <a:lnTo>
                    <a:pt x="799" y="799"/>
                  </a:lnTo>
                  <a:lnTo>
                    <a:pt x="826" y="734"/>
                  </a:lnTo>
                  <a:lnTo>
                    <a:pt x="849" y="662"/>
                  </a:lnTo>
                  <a:lnTo>
                    <a:pt x="866" y="585"/>
                  </a:lnTo>
                  <a:lnTo>
                    <a:pt x="876" y="501"/>
                  </a:lnTo>
                  <a:lnTo>
                    <a:pt x="877" y="413"/>
                  </a:lnTo>
                  <a:lnTo>
                    <a:pt x="850" y="326"/>
                  </a:lnTo>
                  <a:lnTo>
                    <a:pt x="816" y="248"/>
                  </a:lnTo>
                  <a:lnTo>
                    <a:pt x="777" y="181"/>
                  </a:lnTo>
                  <a:lnTo>
                    <a:pt x="733" y="124"/>
                  </a:lnTo>
                  <a:lnTo>
                    <a:pt x="685" y="79"/>
                  </a:lnTo>
                  <a:lnTo>
                    <a:pt x="632" y="43"/>
                  </a:lnTo>
                  <a:lnTo>
                    <a:pt x="576" y="18"/>
                  </a:lnTo>
                  <a:lnTo>
                    <a:pt x="519" y="4"/>
                  </a:lnTo>
                  <a:lnTo>
                    <a:pt x="461" y="0"/>
                  </a:lnTo>
                  <a:lnTo>
                    <a:pt x="402" y="9"/>
                  </a:lnTo>
                  <a:lnTo>
                    <a:pt x="342" y="27"/>
                  </a:lnTo>
                  <a:lnTo>
                    <a:pt x="284" y="57"/>
                  </a:lnTo>
                  <a:lnTo>
                    <a:pt x="227" y="97"/>
                  </a:lnTo>
                  <a:lnTo>
                    <a:pt x="173" y="150"/>
                  </a:lnTo>
                  <a:lnTo>
                    <a:pt x="121" y="214"/>
                  </a:lnTo>
                  <a:lnTo>
                    <a:pt x="74" y="288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100" y="2402"/>
              <a:ext cx="292" cy="532"/>
            </a:xfrm>
            <a:custGeom>
              <a:avLst/>
              <a:gdLst/>
              <a:ahLst/>
              <a:cxnLst>
                <a:cxn ang="0">
                  <a:pos x="74" y="288"/>
                </a:cxn>
                <a:cxn ang="0">
                  <a:pos x="62" y="361"/>
                </a:cxn>
                <a:cxn ang="0">
                  <a:pos x="36" y="443"/>
                </a:cxn>
                <a:cxn ang="0">
                  <a:pos x="12" y="525"/>
                </a:cxn>
                <a:cxn ang="0">
                  <a:pos x="0" y="599"/>
                </a:cxn>
                <a:cxn ang="0">
                  <a:pos x="22" y="715"/>
                </a:cxn>
                <a:cxn ang="0">
                  <a:pos x="64" y="874"/>
                </a:cxn>
                <a:cxn ang="0">
                  <a:pos x="97" y="975"/>
                </a:cxn>
                <a:cxn ang="0">
                  <a:pos x="118" y="1068"/>
                </a:cxn>
                <a:cxn ang="0">
                  <a:pos x="124" y="1128"/>
                </a:cxn>
                <a:cxn ang="0">
                  <a:pos x="165" y="1231"/>
                </a:cxn>
                <a:cxn ang="0">
                  <a:pos x="217" y="1388"/>
                </a:cxn>
                <a:cxn ang="0">
                  <a:pos x="266" y="1532"/>
                </a:cxn>
                <a:cxn ang="0">
                  <a:pos x="302" y="1597"/>
                </a:cxn>
                <a:cxn ang="0">
                  <a:pos x="308" y="1573"/>
                </a:cxn>
                <a:cxn ang="0">
                  <a:pos x="322" y="1468"/>
                </a:cxn>
                <a:cxn ang="0">
                  <a:pos x="336" y="1335"/>
                </a:cxn>
                <a:cxn ang="0">
                  <a:pos x="349" y="1226"/>
                </a:cxn>
                <a:cxn ang="0">
                  <a:pos x="352" y="1198"/>
                </a:cxn>
                <a:cxn ang="0">
                  <a:pos x="428" y="1167"/>
                </a:cxn>
                <a:cxn ang="0">
                  <a:pos x="513" y="1118"/>
                </a:cxn>
                <a:cxn ang="0">
                  <a:pos x="601" y="1051"/>
                </a:cxn>
                <a:cxn ang="0">
                  <a:pos x="689" y="965"/>
                </a:cxn>
                <a:cxn ang="0">
                  <a:pos x="764" y="860"/>
                </a:cxn>
                <a:cxn ang="0">
                  <a:pos x="826" y="734"/>
                </a:cxn>
                <a:cxn ang="0">
                  <a:pos x="866" y="585"/>
                </a:cxn>
                <a:cxn ang="0">
                  <a:pos x="877" y="413"/>
                </a:cxn>
                <a:cxn ang="0">
                  <a:pos x="850" y="326"/>
                </a:cxn>
                <a:cxn ang="0">
                  <a:pos x="777" y="181"/>
                </a:cxn>
                <a:cxn ang="0">
                  <a:pos x="685" y="79"/>
                </a:cxn>
                <a:cxn ang="0">
                  <a:pos x="576" y="18"/>
                </a:cxn>
                <a:cxn ang="0">
                  <a:pos x="461" y="0"/>
                </a:cxn>
                <a:cxn ang="0">
                  <a:pos x="342" y="27"/>
                </a:cxn>
                <a:cxn ang="0">
                  <a:pos x="227" y="97"/>
                </a:cxn>
                <a:cxn ang="0">
                  <a:pos x="121" y="214"/>
                </a:cxn>
              </a:cxnLst>
              <a:rect l="0" t="0" r="r" b="b"/>
              <a:pathLst>
                <a:path w="877" h="1597">
                  <a:moveTo>
                    <a:pt x="74" y="288"/>
                  </a:moveTo>
                  <a:lnTo>
                    <a:pt x="74" y="288"/>
                  </a:lnTo>
                  <a:lnTo>
                    <a:pt x="69" y="323"/>
                  </a:lnTo>
                  <a:lnTo>
                    <a:pt x="62" y="361"/>
                  </a:lnTo>
                  <a:lnTo>
                    <a:pt x="49" y="402"/>
                  </a:lnTo>
                  <a:lnTo>
                    <a:pt x="36" y="443"/>
                  </a:lnTo>
                  <a:lnTo>
                    <a:pt x="24" y="485"/>
                  </a:lnTo>
                  <a:lnTo>
                    <a:pt x="12" y="525"/>
                  </a:lnTo>
                  <a:lnTo>
                    <a:pt x="3" y="563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22" y="715"/>
                  </a:lnTo>
                  <a:lnTo>
                    <a:pt x="44" y="804"/>
                  </a:lnTo>
                  <a:lnTo>
                    <a:pt x="64" y="874"/>
                  </a:lnTo>
                  <a:lnTo>
                    <a:pt x="82" y="928"/>
                  </a:lnTo>
                  <a:lnTo>
                    <a:pt x="97" y="975"/>
                  </a:lnTo>
                  <a:lnTo>
                    <a:pt x="110" y="1020"/>
                  </a:lnTo>
                  <a:lnTo>
                    <a:pt x="118" y="1068"/>
                  </a:lnTo>
                  <a:lnTo>
                    <a:pt x="124" y="1128"/>
                  </a:lnTo>
                  <a:lnTo>
                    <a:pt x="124" y="1128"/>
                  </a:lnTo>
                  <a:lnTo>
                    <a:pt x="142" y="1168"/>
                  </a:lnTo>
                  <a:lnTo>
                    <a:pt x="165" y="1231"/>
                  </a:lnTo>
                  <a:lnTo>
                    <a:pt x="191" y="1307"/>
                  </a:lnTo>
                  <a:lnTo>
                    <a:pt x="217" y="1388"/>
                  </a:lnTo>
                  <a:lnTo>
                    <a:pt x="244" y="1465"/>
                  </a:lnTo>
                  <a:lnTo>
                    <a:pt x="266" y="1532"/>
                  </a:lnTo>
                  <a:lnTo>
                    <a:pt x="287" y="1578"/>
                  </a:lnTo>
                  <a:lnTo>
                    <a:pt x="302" y="1597"/>
                  </a:lnTo>
                  <a:lnTo>
                    <a:pt x="302" y="1597"/>
                  </a:lnTo>
                  <a:lnTo>
                    <a:pt x="308" y="1573"/>
                  </a:lnTo>
                  <a:lnTo>
                    <a:pt x="316" y="1528"/>
                  </a:lnTo>
                  <a:lnTo>
                    <a:pt x="322" y="1468"/>
                  </a:lnTo>
                  <a:lnTo>
                    <a:pt x="330" y="1402"/>
                  </a:lnTo>
                  <a:lnTo>
                    <a:pt x="336" y="1335"/>
                  </a:lnTo>
                  <a:lnTo>
                    <a:pt x="342" y="1273"/>
                  </a:lnTo>
                  <a:lnTo>
                    <a:pt x="349" y="1226"/>
                  </a:lnTo>
                  <a:lnTo>
                    <a:pt x="352" y="1198"/>
                  </a:lnTo>
                  <a:lnTo>
                    <a:pt x="352" y="1198"/>
                  </a:lnTo>
                  <a:lnTo>
                    <a:pt x="389" y="1184"/>
                  </a:lnTo>
                  <a:lnTo>
                    <a:pt x="428" y="1167"/>
                  </a:lnTo>
                  <a:lnTo>
                    <a:pt x="470" y="1144"/>
                  </a:lnTo>
                  <a:lnTo>
                    <a:pt x="513" y="1118"/>
                  </a:lnTo>
                  <a:lnTo>
                    <a:pt x="557" y="1086"/>
                  </a:lnTo>
                  <a:lnTo>
                    <a:pt x="601" y="1051"/>
                  </a:lnTo>
                  <a:lnTo>
                    <a:pt x="646" y="1010"/>
                  </a:lnTo>
                  <a:lnTo>
                    <a:pt x="689" y="965"/>
                  </a:lnTo>
                  <a:lnTo>
                    <a:pt x="728" y="916"/>
                  </a:lnTo>
                  <a:lnTo>
                    <a:pt x="764" y="860"/>
                  </a:lnTo>
                  <a:lnTo>
                    <a:pt x="799" y="799"/>
                  </a:lnTo>
                  <a:lnTo>
                    <a:pt x="826" y="734"/>
                  </a:lnTo>
                  <a:lnTo>
                    <a:pt x="849" y="662"/>
                  </a:lnTo>
                  <a:lnTo>
                    <a:pt x="866" y="585"/>
                  </a:lnTo>
                  <a:lnTo>
                    <a:pt x="876" y="501"/>
                  </a:lnTo>
                  <a:lnTo>
                    <a:pt x="877" y="413"/>
                  </a:lnTo>
                  <a:lnTo>
                    <a:pt x="877" y="413"/>
                  </a:lnTo>
                  <a:lnTo>
                    <a:pt x="850" y="326"/>
                  </a:lnTo>
                  <a:lnTo>
                    <a:pt x="816" y="248"/>
                  </a:lnTo>
                  <a:lnTo>
                    <a:pt x="777" y="181"/>
                  </a:lnTo>
                  <a:lnTo>
                    <a:pt x="733" y="124"/>
                  </a:lnTo>
                  <a:lnTo>
                    <a:pt x="685" y="79"/>
                  </a:lnTo>
                  <a:lnTo>
                    <a:pt x="632" y="43"/>
                  </a:lnTo>
                  <a:lnTo>
                    <a:pt x="576" y="18"/>
                  </a:lnTo>
                  <a:lnTo>
                    <a:pt x="519" y="4"/>
                  </a:lnTo>
                  <a:lnTo>
                    <a:pt x="461" y="0"/>
                  </a:lnTo>
                  <a:lnTo>
                    <a:pt x="402" y="9"/>
                  </a:lnTo>
                  <a:lnTo>
                    <a:pt x="342" y="27"/>
                  </a:lnTo>
                  <a:lnTo>
                    <a:pt x="284" y="57"/>
                  </a:lnTo>
                  <a:lnTo>
                    <a:pt x="227" y="97"/>
                  </a:lnTo>
                  <a:lnTo>
                    <a:pt x="173" y="150"/>
                  </a:lnTo>
                  <a:lnTo>
                    <a:pt x="121" y="214"/>
                  </a:lnTo>
                  <a:lnTo>
                    <a:pt x="74" y="28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119" y="2508"/>
              <a:ext cx="270" cy="110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51" y="157"/>
                </a:cxn>
                <a:cxn ang="0">
                  <a:pos x="100" y="180"/>
                </a:cxn>
                <a:cxn ang="0">
                  <a:pos x="149" y="201"/>
                </a:cxn>
                <a:cxn ang="0">
                  <a:pos x="197" y="221"/>
                </a:cxn>
                <a:cxn ang="0">
                  <a:pos x="244" y="240"/>
                </a:cxn>
                <a:cxn ang="0">
                  <a:pos x="292" y="259"/>
                </a:cxn>
                <a:cxn ang="0">
                  <a:pos x="339" y="276"/>
                </a:cxn>
                <a:cxn ang="0">
                  <a:pos x="386" y="291"/>
                </a:cxn>
                <a:cxn ang="0">
                  <a:pos x="434" y="303"/>
                </a:cxn>
                <a:cxn ang="0">
                  <a:pos x="482" y="313"/>
                </a:cxn>
                <a:cxn ang="0">
                  <a:pos x="530" y="322"/>
                </a:cxn>
                <a:cxn ang="0">
                  <a:pos x="579" y="327"/>
                </a:cxn>
                <a:cxn ang="0">
                  <a:pos x="630" y="330"/>
                </a:cxn>
                <a:cxn ang="0">
                  <a:pos x="683" y="330"/>
                </a:cxn>
                <a:cxn ang="0">
                  <a:pos x="736" y="326"/>
                </a:cxn>
                <a:cxn ang="0">
                  <a:pos x="791" y="319"/>
                </a:cxn>
                <a:cxn ang="0">
                  <a:pos x="796" y="284"/>
                </a:cxn>
                <a:cxn ang="0">
                  <a:pos x="801" y="249"/>
                </a:cxn>
                <a:cxn ang="0">
                  <a:pos x="805" y="215"/>
                </a:cxn>
                <a:cxn ang="0">
                  <a:pos x="808" y="180"/>
                </a:cxn>
                <a:cxn ang="0">
                  <a:pos x="758" y="168"/>
                </a:cxn>
                <a:cxn ang="0">
                  <a:pos x="709" y="157"/>
                </a:cxn>
                <a:cxn ang="0">
                  <a:pos x="660" y="147"/>
                </a:cxn>
                <a:cxn ang="0">
                  <a:pos x="611" y="135"/>
                </a:cxn>
                <a:cxn ang="0">
                  <a:pos x="561" y="124"/>
                </a:cxn>
                <a:cxn ang="0">
                  <a:pos x="513" y="113"/>
                </a:cxn>
                <a:cxn ang="0">
                  <a:pos x="464" y="101"/>
                </a:cxn>
                <a:cxn ang="0">
                  <a:pos x="415" y="90"/>
                </a:cxn>
                <a:cxn ang="0">
                  <a:pos x="365" y="80"/>
                </a:cxn>
                <a:cxn ang="0">
                  <a:pos x="317" y="69"/>
                </a:cxn>
                <a:cxn ang="0">
                  <a:pos x="268" y="57"/>
                </a:cxn>
                <a:cxn ang="0">
                  <a:pos x="219" y="46"/>
                </a:cxn>
                <a:cxn ang="0">
                  <a:pos x="169" y="34"/>
                </a:cxn>
                <a:cxn ang="0">
                  <a:pos x="121" y="23"/>
                </a:cxn>
                <a:cxn ang="0">
                  <a:pos x="72" y="12"/>
                </a:cxn>
                <a:cxn ang="0">
                  <a:pos x="23" y="0"/>
                </a:cxn>
                <a:cxn ang="0">
                  <a:pos x="16" y="34"/>
                </a:cxn>
                <a:cxn ang="0">
                  <a:pos x="11" y="67"/>
                </a:cxn>
                <a:cxn ang="0">
                  <a:pos x="5" y="101"/>
                </a:cxn>
                <a:cxn ang="0">
                  <a:pos x="0" y="134"/>
                </a:cxn>
              </a:cxnLst>
              <a:rect l="0" t="0" r="r" b="b"/>
              <a:pathLst>
                <a:path w="808" h="330">
                  <a:moveTo>
                    <a:pt x="0" y="134"/>
                  </a:moveTo>
                  <a:lnTo>
                    <a:pt x="51" y="157"/>
                  </a:lnTo>
                  <a:lnTo>
                    <a:pt x="100" y="180"/>
                  </a:lnTo>
                  <a:lnTo>
                    <a:pt x="149" y="201"/>
                  </a:lnTo>
                  <a:lnTo>
                    <a:pt x="197" y="221"/>
                  </a:lnTo>
                  <a:lnTo>
                    <a:pt x="244" y="240"/>
                  </a:lnTo>
                  <a:lnTo>
                    <a:pt x="292" y="259"/>
                  </a:lnTo>
                  <a:lnTo>
                    <a:pt x="339" y="276"/>
                  </a:lnTo>
                  <a:lnTo>
                    <a:pt x="386" y="291"/>
                  </a:lnTo>
                  <a:lnTo>
                    <a:pt x="434" y="303"/>
                  </a:lnTo>
                  <a:lnTo>
                    <a:pt x="482" y="313"/>
                  </a:lnTo>
                  <a:lnTo>
                    <a:pt x="530" y="322"/>
                  </a:lnTo>
                  <a:lnTo>
                    <a:pt x="579" y="327"/>
                  </a:lnTo>
                  <a:lnTo>
                    <a:pt x="630" y="330"/>
                  </a:lnTo>
                  <a:lnTo>
                    <a:pt x="683" y="330"/>
                  </a:lnTo>
                  <a:lnTo>
                    <a:pt x="736" y="326"/>
                  </a:lnTo>
                  <a:lnTo>
                    <a:pt x="791" y="319"/>
                  </a:lnTo>
                  <a:lnTo>
                    <a:pt x="796" y="284"/>
                  </a:lnTo>
                  <a:lnTo>
                    <a:pt x="801" y="249"/>
                  </a:lnTo>
                  <a:lnTo>
                    <a:pt x="805" y="215"/>
                  </a:lnTo>
                  <a:lnTo>
                    <a:pt x="808" y="180"/>
                  </a:lnTo>
                  <a:lnTo>
                    <a:pt x="758" y="168"/>
                  </a:lnTo>
                  <a:lnTo>
                    <a:pt x="709" y="157"/>
                  </a:lnTo>
                  <a:lnTo>
                    <a:pt x="660" y="147"/>
                  </a:lnTo>
                  <a:lnTo>
                    <a:pt x="611" y="135"/>
                  </a:lnTo>
                  <a:lnTo>
                    <a:pt x="561" y="124"/>
                  </a:lnTo>
                  <a:lnTo>
                    <a:pt x="513" y="113"/>
                  </a:lnTo>
                  <a:lnTo>
                    <a:pt x="464" y="101"/>
                  </a:lnTo>
                  <a:lnTo>
                    <a:pt x="415" y="90"/>
                  </a:lnTo>
                  <a:lnTo>
                    <a:pt x="365" y="80"/>
                  </a:lnTo>
                  <a:lnTo>
                    <a:pt x="317" y="69"/>
                  </a:lnTo>
                  <a:lnTo>
                    <a:pt x="268" y="57"/>
                  </a:lnTo>
                  <a:lnTo>
                    <a:pt x="219" y="46"/>
                  </a:lnTo>
                  <a:lnTo>
                    <a:pt x="169" y="34"/>
                  </a:lnTo>
                  <a:lnTo>
                    <a:pt x="121" y="23"/>
                  </a:lnTo>
                  <a:lnTo>
                    <a:pt x="72" y="12"/>
                  </a:lnTo>
                  <a:lnTo>
                    <a:pt x="23" y="0"/>
                  </a:lnTo>
                  <a:lnTo>
                    <a:pt x="16" y="34"/>
                  </a:lnTo>
                  <a:lnTo>
                    <a:pt x="11" y="67"/>
                  </a:lnTo>
                  <a:lnTo>
                    <a:pt x="5" y="10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BB5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295" y="2637"/>
              <a:ext cx="39" cy="39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0" y="82"/>
                </a:cxn>
                <a:cxn ang="0">
                  <a:pos x="49" y="111"/>
                </a:cxn>
                <a:cxn ang="0">
                  <a:pos x="84" y="117"/>
                </a:cxn>
                <a:cxn ang="0">
                  <a:pos x="105" y="107"/>
                </a:cxn>
                <a:cxn ang="0">
                  <a:pos x="115" y="86"/>
                </a:cxn>
                <a:cxn ang="0">
                  <a:pos x="116" y="59"/>
                </a:cxn>
                <a:cxn ang="0">
                  <a:pos x="109" y="33"/>
                </a:cxn>
                <a:cxn ang="0">
                  <a:pos x="95" y="11"/>
                </a:cxn>
                <a:cxn ang="0">
                  <a:pos x="77" y="0"/>
                </a:cxn>
              </a:cxnLst>
              <a:rect l="0" t="0" r="r" b="b"/>
              <a:pathLst>
                <a:path w="116" h="117">
                  <a:moveTo>
                    <a:pt x="0" y="82"/>
                  </a:moveTo>
                  <a:lnTo>
                    <a:pt x="0" y="82"/>
                  </a:lnTo>
                  <a:lnTo>
                    <a:pt x="49" y="111"/>
                  </a:lnTo>
                  <a:lnTo>
                    <a:pt x="84" y="117"/>
                  </a:lnTo>
                  <a:lnTo>
                    <a:pt x="105" y="107"/>
                  </a:lnTo>
                  <a:lnTo>
                    <a:pt x="115" y="86"/>
                  </a:lnTo>
                  <a:lnTo>
                    <a:pt x="116" y="59"/>
                  </a:lnTo>
                  <a:lnTo>
                    <a:pt x="109" y="33"/>
                  </a:lnTo>
                  <a:lnTo>
                    <a:pt x="95" y="11"/>
                  </a:lnTo>
                  <a:lnTo>
                    <a:pt x="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236" y="2596"/>
              <a:ext cx="50" cy="33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69" y="12"/>
                </a:cxn>
                <a:cxn ang="0">
                  <a:pos x="88" y="19"/>
                </a:cxn>
                <a:cxn ang="0">
                  <a:pos x="105" y="27"/>
                </a:cxn>
                <a:cxn ang="0">
                  <a:pos x="119" y="34"/>
                </a:cxn>
                <a:cxn ang="0">
                  <a:pos x="130" y="43"/>
                </a:cxn>
                <a:cxn ang="0">
                  <a:pos x="139" y="51"/>
                </a:cxn>
                <a:cxn ang="0">
                  <a:pos x="145" y="58"/>
                </a:cxn>
                <a:cxn ang="0">
                  <a:pos x="150" y="66"/>
                </a:cxn>
                <a:cxn ang="0">
                  <a:pos x="147" y="86"/>
                </a:cxn>
                <a:cxn ang="0">
                  <a:pos x="135" y="97"/>
                </a:cxn>
                <a:cxn ang="0">
                  <a:pos x="120" y="100"/>
                </a:cxn>
                <a:cxn ang="0">
                  <a:pos x="100" y="95"/>
                </a:cxn>
                <a:cxn ang="0">
                  <a:pos x="76" y="84"/>
                </a:cxn>
                <a:cxn ang="0">
                  <a:pos x="52" y="66"/>
                </a:cxn>
                <a:cxn ang="0">
                  <a:pos x="26" y="42"/>
                </a:cxn>
                <a:cxn ang="0">
                  <a:pos x="1" y="14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9" y="1"/>
                </a:cxn>
                <a:cxn ang="0">
                  <a:pos x="18" y="0"/>
                </a:cxn>
                <a:cxn ang="0">
                  <a:pos x="25" y="1"/>
                </a:cxn>
                <a:cxn ang="0">
                  <a:pos x="34" y="3"/>
                </a:cxn>
                <a:cxn ang="0">
                  <a:pos x="42" y="4"/>
                </a:cxn>
                <a:cxn ang="0">
                  <a:pos x="48" y="5"/>
                </a:cxn>
              </a:cxnLst>
              <a:rect l="0" t="0" r="r" b="b"/>
              <a:pathLst>
                <a:path w="150" h="100">
                  <a:moveTo>
                    <a:pt x="48" y="5"/>
                  </a:moveTo>
                  <a:lnTo>
                    <a:pt x="69" y="12"/>
                  </a:lnTo>
                  <a:lnTo>
                    <a:pt x="88" y="19"/>
                  </a:lnTo>
                  <a:lnTo>
                    <a:pt x="105" y="27"/>
                  </a:lnTo>
                  <a:lnTo>
                    <a:pt x="119" y="34"/>
                  </a:lnTo>
                  <a:lnTo>
                    <a:pt x="130" y="43"/>
                  </a:lnTo>
                  <a:lnTo>
                    <a:pt x="139" y="51"/>
                  </a:lnTo>
                  <a:lnTo>
                    <a:pt x="145" y="58"/>
                  </a:lnTo>
                  <a:lnTo>
                    <a:pt x="150" y="66"/>
                  </a:lnTo>
                  <a:lnTo>
                    <a:pt x="147" y="86"/>
                  </a:lnTo>
                  <a:lnTo>
                    <a:pt x="135" y="97"/>
                  </a:lnTo>
                  <a:lnTo>
                    <a:pt x="120" y="100"/>
                  </a:lnTo>
                  <a:lnTo>
                    <a:pt x="100" y="95"/>
                  </a:lnTo>
                  <a:lnTo>
                    <a:pt x="76" y="84"/>
                  </a:lnTo>
                  <a:lnTo>
                    <a:pt x="52" y="66"/>
                  </a:lnTo>
                  <a:lnTo>
                    <a:pt x="26" y="42"/>
                  </a:lnTo>
                  <a:lnTo>
                    <a:pt x="1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4" y="3"/>
                  </a:lnTo>
                  <a:lnTo>
                    <a:pt x="42" y="4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4236" y="2596"/>
              <a:ext cx="50" cy="33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8" y="5"/>
                </a:cxn>
                <a:cxn ang="0">
                  <a:pos x="69" y="12"/>
                </a:cxn>
                <a:cxn ang="0">
                  <a:pos x="88" y="19"/>
                </a:cxn>
                <a:cxn ang="0">
                  <a:pos x="105" y="27"/>
                </a:cxn>
                <a:cxn ang="0">
                  <a:pos x="119" y="34"/>
                </a:cxn>
                <a:cxn ang="0">
                  <a:pos x="130" y="43"/>
                </a:cxn>
                <a:cxn ang="0">
                  <a:pos x="139" y="51"/>
                </a:cxn>
                <a:cxn ang="0">
                  <a:pos x="145" y="58"/>
                </a:cxn>
                <a:cxn ang="0">
                  <a:pos x="150" y="66"/>
                </a:cxn>
                <a:cxn ang="0">
                  <a:pos x="150" y="66"/>
                </a:cxn>
                <a:cxn ang="0">
                  <a:pos x="147" y="86"/>
                </a:cxn>
                <a:cxn ang="0">
                  <a:pos x="135" y="97"/>
                </a:cxn>
                <a:cxn ang="0">
                  <a:pos x="120" y="100"/>
                </a:cxn>
                <a:cxn ang="0">
                  <a:pos x="100" y="95"/>
                </a:cxn>
                <a:cxn ang="0">
                  <a:pos x="76" y="84"/>
                </a:cxn>
                <a:cxn ang="0">
                  <a:pos x="52" y="66"/>
                </a:cxn>
                <a:cxn ang="0">
                  <a:pos x="26" y="42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9" y="1"/>
                </a:cxn>
                <a:cxn ang="0">
                  <a:pos x="18" y="0"/>
                </a:cxn>
                <a:cxn ang="0">
                  <a:pos x="25" y="1"/>
                </a:cxn>
                <a:cxn ang="0">
                  <a:pos x="34" y="3"/>
                </a:cxn>
                <a:cxn ang="0">
                  <a:pos x="42" y="4"/>
                </a:cxn>
                <a:cxn ang="0">
                  <a:pos x="48" y="5"/>
                </a:cxn>
              </a:cxnLst>
              <a:rect l="0" t="0" r="r" b="b"/>
              <a:pathLst>
                <a:path w="150" h="100">
                  <a:moveTo>
                    <a:pt x="48" y="5"/>
                  </a:moveTo>
                  <a:lnTo>
                    <a:pt x="48" y="5"/>
                  </a:lnTo>
                  <a:lnTo>
                    <a:pt x="69" y="12"/>
                  </a:lnTo>
                  <a:lnTo>
                    <a:pt x="88" y="19"/>
                  </a:lnTo>
                  <a:lnTo>
                    <a:pt x="105" y="27"/>
                  </a:lnTo>
                  <a:lnTo>
                    <a:pt x="119" y="34"/>
                  </a:lnTo>
                  <a:lnTo>
                    <a:pt x="130" y="43"/>
                  </a:lnTo>
                  <a:lnTo>
                    <a:pt x="139" y="51"/>
                  </a:lnTo>
                  <a:lnTo>
                    <a:pt x="145" y="58"/>
                  </a:lnTo>
                  <a:lnTo>
                    <a:pt x="150" y="66"/>
                  </a:lnTo>
                  <a:lnTo>
                    <a:pt x="150" y="66"/>
                  </a:lnTo>
                  <a:lnTo>
                    <a:pt x="147" y="86"/>
                  </a:lnTo>
                  <a:lnTo>
                    <a:pt x="135" y="97"/>
                  </a:lnTo>
                  <a:lnTo>
                    <a:pt x="120" y="100"/>
                  </a:lnTo>
                  <a:lnTo>
                    <a:pt x="100" y="95"/>
                  </a:lnTo>
                  <a:lnTo>
                    <a:pt x="76" y="84"/>
                  </a:lnTo>
                  <a:lnTo>
                    <a:pt x="52" y="66"/>
                  </a:lnTo>
                  <a:lnTo>
                    <a:pt x="26" y="42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4" y="3"/>
                  </a:lnTo>
                  <a:lnTo>
                    <a:pt x="42" y="4"/>
                  </a:lnTo>
                  <a:lnTo>
                    <a:pt x="48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336" y="2615"/>
              <a:ext cx="35" cy="19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24" y="6"/>
                </a:cxn>
                <a:cxn ang="0">
                  <a:pos x="34" y="4"/>
                </a:cxn>
                <a:cxn ang="0">
                  <a:pos x="44" y="4"/>
                </a:cxn>
                <a:cxn ang="0">
                  <a:pos x="54" y="3"/>
                </a:cxn>
                <a:cxn ang="0">
                  <a:pos x="64" y="4"/>
                </a:cxn>
                <a:cxn ang="0">
                  <a:pos x="74" y="3"/>
                </a:cxn>
                <a:cxn ang="0">
                  <a:pos x="84" y="3"/>
                </a:cxn>
                <a:cxn ang="0">
                  <a:pos x="95" y="0"/>
                </a:cxn>
                <a:cxn ang="0">
                  <a:pos x="102" y="5"/>
                </a:cxn>
                <a:cxn ang="0">
                  <a:pos x="105" y="13"/>
                </a:cxn>
                <a:cxn ang="0">
                  <a:pos x="102" y="23"/>
                </a:cxn>
                <a:cxn ang="0">
                  <a:pos x="97" y="33"/>
                </a:cxn>
                <a:cxn ang="0">
                  <a:pos x="87" y="43"/>
                </a:cxn>
                <a:cxn ang="0">
                  <a:pos x="74" y="51"/>
                </a:cxn>
                <a:cxn ang="0">
                  <a:pos x="58" y="57"/>
                </a:cxn>
                <a:cxn ang="0">
                  <a:pos x="39" y="58"/>
                </a:cxn>
                <a:cxn ang="0">
                  <a:pos x="31" y="58"/>
                </a:cxn>
                <a:cxn ang="0">
                  <a:pos x="23" y="54"/>
                </a:cxn>
                <a:cxn ang="0">
                  <a:pos x="14" y="51"/>
                </a:cxn>
                <a:cxn ang="0">
                  <a:pos x="6" y="43"/>
                </a:cxn>
                <a:cxn ang="0">
                  <a:pos x="1" y="35"/>
                </a:cxn>
                <a:cxn ang="0">
                  <a:pos x="0" y="28"/>
                </a:cxn>
                <a:cxn ang="0">
                  <a:pos x="4" y="19"/>
                </a:cxn>
                <a:cxn ang="0">
                  <a:pos x="14" y="10"/>
                </a:cxn>
              </a:cxnLst>
              <a:rect l="0" t="0" r="r" b="b"/>
              <a:pathLst>
                <a:path w="105" h="58">
                  <a:moveTo>
                    <a:pt x="14" y="10"/>
                  </a:moveTo>
                  <a:lnTo>
                    <a:pt x="24" y="6"/>
                  </a:lnTo>
                  <a:lnTo>
                    <a:pt x="34" y="4"/>
                  </a:lnTo>
                  <a:lnTo>
                    <a:pt x="44" y="4"/>
                  </a:lnTo>
                  <a:lnTo>
                    <a:pt x="54" y="3"/>
                  </a:lnTo>
                  <a:lnTo>
                    <a:pt x="64" y="4"/>
                  </a:lnTo>
                  <a:lnTo>
                    <a:pt x="74" y="3"/>
                  </a:lnTo>
                  <a:lnTo>
                    <a:pt x="84" y="3"/>
                  </a:lnTo>
                  <a:lnTo>
                    <a:pt x="95" y="0"/>
                  </a:lnTo>
                  <a:lnTo>
                    <a:pt x="102" y="5"/>
                  </a:lnTo>
                  <a:lnTo>
                    <a:pt x="105" y="13"/>
                  </a:lnTo>
                  <a:lnTo>
                    <a:pt x="102" y="23"/>
                  </a:lnTo>
                  <a:lnTo>
                    <a:pt x="97" y="33"/>
                  </a:lnTo>
                  <a:lnTo>
                    <a:pt x="87" y="43"/>
                  </a:lnTo>
                  <a:lnTo>
                    <a:pt x="74" y="51"/>
                  </a:lnTo>
                  <a:lnTo>
                    <a:pt x="58" y="57"/>
                  </a:lnTo>
                  <a:lnTo>
                    <a:pt x="39" y="58"/>
                  </a:lnTo>
                  <a:lnTo>
                    <a:pt x="31" y="58"/>
                  </a:lnTo>
                  <a:lnTo>
                    <a:pt x="23" y="54"/>
                  </a:lnTo>
                  <a:lnTo>
                    <a:pt x="14" y="51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336" y="2615"/>
              <a:ext cx="35" cy="19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4" y="10"/>
                </a:cxn>
                <a:cxn ang="0">
                  <a:pos x="24" y="6"/>
                </a:cxn>
                <a:cxn ang="0">
                  <a:pos x="34" y="4"/>
                </a:cxn>
                <a:cxn ang="0">
                  <a:pos x="44" y="4"/>
                </a:cxn>
                <a:cxn ang="0">
                  <a:pos x="54" y="3"/>
                </a:cxn>
                <a:cxn ang="0">
                  <a:pos x="64" y="4"/>
                </a:cxn>
                <a:cxn ang="0">
                  <a:pos x="74" y="3"/>
                </a:cxn>
                <a:cxn ang="0">
                  <a:pos x="84" y="3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102" y="5"/>
                </a:cxn>
                <a:cxn ang="0">
                  <a:pos x="105" y="13"/>
                </a:cxn>
                <a:cxn ang="0">
                  <a:pos x="102" y="23"/>
                </a:cxn>
                <a:cxn ang="0">
                  <a:pos x="97" y="33"/>
                </a:cxn>
                <a:cxn ang="0">
                  <a:pos x="87" y="43"/>
                </a:cxn>
                <a:cxn ang="0">
                  <a:pos x="74" y="51"/>
                </a:cxn>
                <a:cxn ang="0">
                  <a:pos x="58" y="57"/>
                </a:cxn>
                <a:cxn ang="0">
                  <a:pos x="39" y="58"/>
                </a:cxn>
                <a:cxn ang="0">
                  <a:pos x="39" y="58"/>
                </a:cxn>
                <a:cxn ang="0">
                  <a:pos x="31" y="58"/>
                </a:cxn>
                <a:cxn ang="0">
                  <a:pos x="23" y="54"/>
                </a:cxn>
                <a:cxn ang="0">
                  <a:pos x="14" y="51"/>
                </a:cxn>
                <a:cxn ang="0">
                  <a:pos x="6" y="43"/>
                </a:cxn>
                <a:cxn ang="0">
                  <a:pos x="1" y="35"/>
                </a:cxn>
                <a:cxn ang="0">
                  <a:pos x="0" y="28"/>
                </a:cxn>
                <a:cxn ang="0">
                  <a:pos x="4" y="19"/>
                </a:cxn>
                <a:cxn ang="0">
                  <a:pos x="14" y="10"/>
                </a:cxn>
              </a:cxnLst>
              <a:rect l="0" t="0" r="r" b="b"/>
              <a:pathLst>
                <a:path w="105" h="58">
                  <a:moveTo>
                    <a:pt x="14" y="10"/>
                  </a:moveTo>
                  <a:lnTo>
                    <a:pt x="14" y="10"/>
                  </a:lnTo>
                  <a:lnTo>
                    <a:pt x="24" y="6"/>
                  </a:lnTo>
                  <a:lnTo>
                    <a:pt x="34" y="4"/>
                  </a:lnTo>
                  <a:lnTo>
                    <a:pt x="44" y="4"/>
                  </a:lnTo>
                  <a:lnTo>
                    <a:pt x="54" y="3"/>
                  </a:lnTo>
                  <a:lnTo>
                    <a:pt x="64" y="4"/>
                  </a:lnTo>
                  <a:lnTo>
                    <a:pt x="74" y="3"/>
                  </a:lnTo>
                  <a:lnTo>
                    <a:pt x="84" y="3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2" y="5"/>
                  </a:lnTo>
                  <a:lnTo>
                    <a:pt x="105" y="13"/>
                  </a:lnTo>
                  <a:lnTo>
                    <a:pt x="102" y="23"/>
                  </a:lnTo>
                  <a:lnTo>
                    <a:pt x="97" y="33"/>
                  </a:lnTo>
                  <a:lnTo>
                    <a:pt x="87" y="43"/>
                  </a:lnTo>
                  <a:lnTo>
                    <a:pt x="74" y="51"/>
                  </a:lnTo>
                  <a:lnTo>
                    <a:pt x="58" y="57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1" y="58"/>
                  </a:lnTo>
                  <a:lnTo>
                    <a:pt x="23" y="54"/>
                  </a:lnTo>
                  <a:lnTo>
                    <a:pt x="14" y="51"/>
                  </a:lnTo>
                  <a:lnTo>
                    <a:pt x="6" y="43"/>
                  </a:lnTo>
                  <a:lnTo>
                    <a:pt x="1" y="35"/>
                  </a:lnTo>
                  <a:lnTo>
                    <a:pt x="0" y="28"/>
                  </a:lnTo>
                  <a:lnTo>
                    <a:pt x="4" y="19"/>
                  </a:lnTo>
                  <a:lnTo>
                    <a:pt x="14" y="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237" y="2570"/>
              <a:ext cx="70" cy="27"/>
            </a:xfrm>
            <a:custGeom>
              <a:avLst/>
              <a:gdLst/>
              <a:ahLst/>
              <a:cxnLst>
                <a:cxn ang="0">
                  <a:pos x="210" y="82"/>
                </a:cxn>
                <a:cxn ang="0">
                  <a:pos x="210" y="82"/>
                </a:cxn>
                <a:cxn ang="0">
                  <a:pos x="196" y="72"/>
                </a:cxn>
                <a:cxn ang="0">
                  <a:pos x="181" y="62"/>
                </a:cxn>
                <a:cxn ang="0">
                  <a:pos x="168" y="53"/>
                </a:cxn>
                <a:cxn ang="0">
                  <a:pos x="154" y="45"/>
                </a:cxn>
                <a:cxn ang="0">
                  <a:pos x="142" y="38"/>
                </a:cxn>
                <a:cxn ang="0">
                  <a:pos x="129" y="31"/>
                </a:cxn>
                <a:cxn ang="0">
                  <a:pos x="116" y="26"/>
                </a:cxn>
                <a:cxn ang="0">
                  <a:pos x="104" y="21"/>
                </a:cxn>
                <a:cxn ang="0">
                  <a:pos x="91" y="16"/>
                </a:cxn>
                <a:cxn ang="0">
                  <a:pos x="78" y="12"/>
                </a:cxn>
                <a:cxn ang="0">
                  <a:pos x="66" y="10"/>
                </a:cxn>
                <a:cxn ang="0">
                  <a:pos x="53" y="6"/>
                </a:cxn>
                <a:cxn ang="0">
                  <a:pos x="40" y="5"/>
                </a:cxn>
                <a:cxn ang="0">
                  <a:pos x="28" y="2"/>
                </a:cxn>
                <a:cxn ang="0">
                  <a:pos x="14" y="1"/>
                </a:cxn>
                <a:cxn ang="0">
                  <a:pos x="0" y="0"/>
                </a:cxn>
              </a:cxnLst>
              <a:rect l="0" t="0" r="r" b="b"/>
              <a:pathLst>
                <a:path w="210" h="82">
                  <a:moveTo>
                    <a:pt x="210" y="82"/>
                  </a:moveTo>
                  <a:lnTo>
                    <a:pt x="210" y="82"/>
                  </a:lnTo>
                  <a:lnTo>
                    <a:pt x="196" y="72"/>
                  </a:lnTo>
                  <a:lnTo>
                    <a:pt x="181" y="62"/>
                  </a:lnTo>
                  <a:lnTo>
                    <a:pt x="168" y="53"/>
                  </a:lnTo>
                  <a:lnTo>
                    <a:pt x="154" y="45"/>
                  </a:lnTo>
                  <a:lnTo>
                    <a:pt x="142" y="38"/>
                  </a:lnTo>
                  <a:lnTo>
                    <a:pt x="129" y="31"/>
                  </a:lnTo>
                  <a:lnTo>
                    <a:pt x="116" y="26"/>
                  </a:lnTo>
                  <a:lnTo>
                    <a:pt x="104" y="21"/>
                  </a:lnTo>
                  <a:lnTo>
                    <a:pt x="91" y="16"/>
                  </a:lnTo>
                  <a:lnTo>
                    <a:pt x="78" y="12"/>
                  </a:lnTo>
                  <a:lnTo>
                    <a:pt x="66" y="10"/>
                  </a:lnTo>
                  <a:lnTo>
                    <a:pt x="53" y="6"/>
                  </a:lnTo>
                  <a:lnTo>
                    <a:pt x="40" y="5"/>
                  </a:lnTo>
                  <a:lnTo>
                    <a:pt x="28" y="2"/>
                  </a:lnTo>
                  <a:lnTo>
                    <a:pt x="14" y="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331" y="2592"/>
              <a:ext cx="4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34" y="2"/>
                </a:cxn>
                <a:cxn ang="0">
                  <a:pos x="48" y="2"/>
                </a:cxn>
                <a:cxn ang="0">
                  <a:pos x="59" y="1"/>
                </a:cxn>
                <a:cxn ang="0">
                  <a:pos x="71" y="1"/>
                </a:cxn>
                <a:cxn ang="0">
                  <a:pos x="85" y="1"/>
                </a:cxn>
                <a:cxn ang="0">
                  <a:pos x="102" y="2"/>
                </a:cxn>
                <a:cxn ang="0">
                  <a:pos x="124" y="6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lnTo>
                    <a:pt x="0" y="0"/>
                  </a:lnTo>
                  <a:lnTo>
                    <a:pt x="19" y="2"/>
                  </a:lnTo>
                  <a:lnTo>
                    <a:pt x="34" y="2"/>
                  </a:lnTo>
                  <a:lnTo>
                    <a:pt x="48" y="2"/>
                  </a:lnTo>
                  <a:lnTo>
                    <a:pt x="59" y="1"/>
                  </a:lnTo>
                  <a:lnTo>
                    <a:pt x="71" y="1"/>
                  </a:lnTo>
                  <a:lnTo>
                    <a:pt x="85" y="1"/>
                  </a:lnTo>
                  <a:lnTo>
                    <a:pt x="102" y="2"/>
                  </a:lnTo>
                  <a:lnTo>
                    <a:pt x="12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273" y="2613"/>
              <a:ext cx="10" cy="1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3" y="2"/>
                </a:cxn>
                <a:cxn ang="0">
                  <a:pos x="28" y="10"/>
                </a:cxn>
                <a:cxn ang="0">
                  <a:pos x="30" y="17"/>
                </a:cxn>
                <a:cxn ang="0">
                  <a:pos x="30" y="28"/>
                </a:cxn>
                <a:cxn ang="0">
                  <a:pos x="28" y="38"/>
                </a:cxn>
                <a:cxn ang="0">
                  <a:pos x="24" y="44"/>
                </a:cxn>
                <a:cxn ang="0">
                  <a:pos x="19" y="49"/>
                </a:cxn>
                <a:cxn ang="0">
                  <a:pos x="14" y="49"/>
                </a:cxn>
                <a:cxn ang="0">
                  <a:pos x="8" y="45"/>
                </a:cxn>
                <a:cxn ang="0">
                  <a:pos x="4" y="39"/>
                </a:cxn>
                <a:cxn ang="0">
                  <a:pos x="0" y="30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5" y="4"/>
                </a:cxn>
                <a:cxn ang="0">
                  <a:pos x="12" y="0"/>
                </a:cxn>
                <a:cxn ang="0">
                  <a:pos x="18" y="0"/>
                </a:cxn>
              </a:cxnLst>
              <a:rect l="0" t="0" r="r" b="b"/>
              <a:pathLst>
                <a:path w="30" h="49">
                  <a:moveTo>
                    <a:pt x="18" y="0"/>
                  </a:moveTo>
                  <a:lnTo>
                    <a:pt x="23" y="2"/>
                  </a:lnTo>
                  <a:lnTo>
                    <a:pt x="28" y="10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28" y="38"/>
                  </a:lnTo>
                  <a:lnTo>
                    <a:pt x="24" y="44"/>
                  </a:lnTo>
                  <a:lnTo>
                    <a:pt x="19" y="49"/>
                  </a:lnTo>
                  <a:lnTo>
                    <a:pt x="14" y="49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0" y="30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5" y="4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273" y="2613"/>
              <a:ext cx="10" cy="1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23" y="2"/>
                </a:cxn>
                <a:cxn ang="0">
                  <a:pos x="28" y="10"/>
                </a:cxn>
                <a:cxn ang="0">
                  <a:pos x="30" y="17"/>
                </a:cxn>
                <a:cxn ang="0">
                  <a:pos x="30" y="28"/>
                </a:cxn>
                <a:cxn ang="0">
                  <a:pos x="30" y="28"/>
                </a:cxn>
                <a:cxn ang="0">
                  <a:pos x="28" y="38"/>
                </a:cxn>
                <a:cxn ang="0">
                  <a:pos x="24" y="44"/>
                </a:cxn>
                <a:cxn ang="0">
                  <a:pos x="19" y="49"/>
                </a:cxn>
                <a:cxn ang="0">
                  <a:pos x="14" y="49"/>
                </a:cxn>
                <a:cxn ang="0">
                  <a:pos x="14" y="49"/>
                </a:cxn>
                <a:cxn ang="0">
                  <a:pos x="8" y="45"/>
                </a:cxn>
                <a:cxn ang="0">
                  <a:pos x="4" y="39"/>
                </a:cxn>
                <a:cxn ang="0">
                  <a:pos x="0" y="3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1" y="11"/>
                </a:cxn>
                <a:cxn ang="0">
                  <a:pos x="5" y="4"/>
                </a:cxn>
                <a:cxn ang="0">
                  <a:pos x="12" y="0"/>
                </a:cxn>
                <a:cxn ang="0">
                  <a:pos x="18" y="0"/>
                </a:cxn>
              </a:cxnLst>
              <a:rect l="0" t="0" r="r" b="b"/>
              <a:pathLst>
                <a:path w="30" h="49">
                  <a:moveTo>
                    <a:pt x="18" y="0"/>
                  </a:moveTo>
                  <a:lnTo>
                    <a:pt x="18" y="0"/>
                  </a:lnTo>
                  <a:lnTo>
                    <a:pt x="23" y="2"/>
                  </a:lnTo>
                  <a:lnTo>
                    <a:pt x="28" y="10"/>
                  </a:lnTo>
                  <a:lnTo>
                    <a:pt x="30" y="17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8" y="38"/>
                  </a:lnTo>
                  <a:lnTo>
                    <a:pt x="24" y="44"/>
                  </a:lnTo>
                  <a:lnTo>
                    <a:pt x="19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0" y="3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11"/>
                  </a:lnTo>
                  <a:lnTo>
                    <a:pt x="5" y="4"/>
                  </a:lnTo>
                  <a:lnTo>
                    <a:pt x="12" y="0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357" y="2620"/>
              <a:ext cx="10" cy="1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4" y="3"/>
                </a:cxn>
                <a:cxn ang="0">
                  <a:pos x="29" y="11"/>
                </a:cxn>
                <a:cxn ang="0">
                  <a:pos x="31" y="19"/>
                </a:cxn>
                <a:cxn ang="0">
                  <a:pos x="31" y="29"/>
                </a:cxn>
                <a:cxn ang="0">
                  <a:pos x="29" y="38"/>
                </a:cxn>
                <a:cxn ang="0">
                  <a:pos x="25" y="45"/>
                </a:cxn>
                <a:cxn ang="0">
                  <a:pos x="20" y="50"/>
                </a:cxn>
                <a:cxn ang="0">
                  <a:pos x="14" y="50"/>
                </a:cxn>
                <a:cxn ang="0">
                  <a:pos x="7" y="46"/>
                </a:cxn>
                <a:cxn ang="0">
                  <a:pos x="3" y="40"/>
                </a:cxn>
                <a:cxn ang="0">
                  <a:pos x="1" y="31"/>
                </a:cxn>
                <a:cxn ang="0">
                  <a:pos x="0" y="21"/>
                </a:cxn>
                <a:cxn ang="0">
                  <a:pos x="2" y="12"/>
                </a:cxn>
                <a:cxn ang="0">
                  <a:pos x="6" y="4"/>
                </a:cxn>
                <a:cxn ang="0">
                  <a:pos x="11" y="0"/>
                </a:cxn>
                <a:cxn ang="0">
                  <a:pos x="17" y="0"/>
                </a:cxn>
              </a:cxnLst>
              <a:rect l="0" t="0" r="r" b="b"/>
              <a:pathLst>
                <a:path w="31" h="50">
                  <a:moveTo>
                    <a:pt x="17" y="0"/>
                  </a:moveTo>
                  <a:lnTo>
                    <a:pt x="24" y="3"/>
                  </a:lnTo>
                  <a:lnTo>
                    <a:pt x="29" y="11"/>
                  </a:lnTo>
                  <a:lnTo>
                    <a:pt x="31" y="19"/>
                  </a:lnTo>
                  <a:lnTo>
                    <a:pt x="31" y="29"/>
                  </a:lnTo>
                  <a:lnTo>
                    <a:pt x="29" y="38"/>
                  </a:lnTo>
                  <a:lnTo>
                    <a:pt x="25" y="45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7" y="46"/>
                  </a:lnTo>
                  <a:lnTo>
                    <a:pt x="3" y="40"/>
                  </a:lnTo>
                  <a:lnTo>
                    <a:pt x="1" y="31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4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357" y="2620"/>
              <a:ext cx="10" cy="1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7" y="0"/>
                </a:cxn>
                <a:cxn ang="0">
                  <a:pos x="24" y="3"/>
                </a:cxn>
                <a:cxn ang="0">
                  <a:pos x="29" y="11"/>
                </a:cxn>
                <a:cxn ang="0">
                  <a:pos x="31" y="19"/>
                </a:cxn>
                <a:cxn ang="0">
                  <a:pos x="31" y="29"/>
                </a:cxn>
                <a:cxn ang="0">
                  <a:pos x="31" y="29"/>
                </a:cxn>
                <a:cxn ang="0">
                  <a:pos x="29" y="38"/>
                </a:cxn>
                <a:cxn ang="0">
                  <a:pos x="25" y="45"/>
                </a:cxn>
                <a:cxn ang="0">
                  <a:pos x="20" y="50"/>
                </a:cxn>
                <a:cxn ang="0">
                  <a:pos x="14" y="50"/>
                </a:cxn>
                <a:cxn ang="0">
                  <a:pos x="14" y="50"/>
                </a:cxn>
                <a:cxn ang="0">
                  <a:pos x="7" y="46"/>
                </a:cxn>
                <a:cxn ang="0">
                  <a:pos x="3" y="40"/>
                </a:cxn>
                <a:cxn ang="0">
                  <a:pos x="1" y="31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" y="12"/>
                </a:cxn>
                <a:cxn ang="0">
                  <a:pos x="6" y="4"/>
                </a:cxn>
                <a:cxn ang="0">
                  <a:pos x="11" y="0"/>
                </a:cxn>
                <a:cxn ang="0">
                  <a:pos x="17" y="0"/>
                </a:cxn>
              </a:cxnLst>
              <a:rect l="0" t="0" r="r" b="b"/>
              <a:pathLst>
                <a:path w="31" h="50">
                  <a:moveTo>
                    <a:pt x="17" y="0"/>
                  </a:moveTo>
                  <a:lnTo>
                    <a:pt x="17" y="0"/>
                  </a:lnTo>
                  <a:lnTo>
                    <a:pt x="24" y="3"/>
                  </a:lnTo>
                  <a:lnTo>
                    <a:pt x="29" y="11"/>
                  </a:lnTo>
                  <a:lnTo>
                    <a:pt x="31" y="1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29" y="38"/>
                  </a:lnTo>
                  <a:lnTo>
                    <a:pt x="25" y="45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7" y="46"/>
                  </a:lnTo>
                  <a:lnTo>
                    <a:pt x="3" y="40"/>
                  </a:lnTo>
                  <a:lnTo>
                    <a:pt x="1" y="3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4"/>
                  </a:lnTo>
                  <a:lnTo>
                    <a:pt x="11" y="0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258" y="2723"/>
              <a:ext cx="60" cy="14"/>
            </a:xfrm>
            <a:custGeom>
              <a:avLst/>
              <a:gdLst/>
              <a:ahLst/>
              <a:cxnLst>
                <a:cxn ang="0">
                  <a:pos x="182" y="30"/>
                </a:cxn>
                <a:cxn ang="0">
                  <a:pos x="182" y="30"/>
                </a:cxn>
                <a:cxn ang="0">
                  <a:pos x="172" y="35"/>
                </a:cxn>
                <a:cxn ang="0">
                  <a:pos x="156" y="38"/>
                </a:cxn>
                <a:cxn ang="0">
                  <a:pos x="137" y="41"/>
                </a:cxn>
                <a:cxn ang="0">
                  <a:pos x="113" y="41"/>
                </a:cxn>
                <a:cxn ang="0">
                  <a:pos x="88" y="38"/>
                </a:cxn>
                <a:cxn ang="0">
                  <a:pos x="60" y="31"/>
                </a:cxn>
                <a:cxn ang="0">
                  <a:pos x="30" y="18"/>
                </a:cxn>
                <a:cxn ang="0">
                  <a:pos x="0" y="0"/>
                </a:cxn>
              </a:cxnLst>
              <a:rect l="0" t="0" r="r" b="b"/>
              <a:pathLst>
                <a:path w="182" h="41">
                  <a:moveTo>
                    <a:pt x="182" y="30"/>
                  </a:moveTo>
                  <a:lnTo>
                    <a:pt x="182" y="30"/>
                  </a:lnTo>
                  <a:lnTo>
                    <a:pt x="172" y="35"/>
                  </a:lnTo>
                  <a:lnTo>
                    <a:pt x="156" y="38"/>
                  </a:lnTo>
                  <a:lnTo>
                    <a:pt x="137" y="41"/>
                  </a:lnTo>
                  <a:lnTo>
                    <a:pt x="113" y="41"/>
                  </a:lnTo>
                  <a:lnTo>
                    <a:pt x="88" y="38"/>
                  </a:lnTo>
                  <a:lnTo>
                    <a:pt x="60" y="31"/>
                  </a:lnTo>
                  <a:lnTo>
                    <a:pt x="30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076" y="2536"/>
              <a:ext cx="48" cy="73"/>
            </a:xfrm>
            <a:custGeom>
              <a:avLst/>
              <a:gdLst/>
              <a:ahLst/>
              <a:cxnLst>
                <a:cxn ang="0">
                  <a:pos x="144" y="21"/>
                </a:cxn>
                <a:cxn ang="0">
                  <a:pos x="109" y="6"/>
                </a:cxn>
                <a:cxn ang="0">
                  <a:pos x="79" y="0"/>
                </a:cxn>
                <a:cxn ang="0">
                  <a:pos x="54" y="1"/>
                </a:cxn>
                <a:cxn ang="0">
                  <a:pos x="34" y="8"/>
                </a:cxn>
                <a:cxn ang="0">
                  <a:pos x="20" y="20"/>
                </a:cxn>
                <a:cxn ang="0">
                  <a:pos x="9" y="37"/>
                </a:cxn>
                <a:cxn ang="0">
                  <a:pos x="2" y="56"/>
                </a:cxn>
                <a:cxn ang="0">
                  <a:pos x="0" y="77"/>
                </a:cxn>
                <a:cxn ang="0">
                  <a:pos x="2" y="101"/>
                </a:cxn>
                <a:cxn ang="0">
                  <a:pos x="7" y="124"/>
                </a:cxn>
                <a:cxn ang="0">
                  <a:pos x="16" y="146"/>
                </a:cxn>
                <a:cxn ang="0">
                  <a:pos x="28" y="168"/>
                </a:cxn>
                <a:cxn ang="0">
                  <a:pos x="43" y="187"/>
                </a:cxn>
                <a:cxn ang="0">
                  <a:pos x="59" y="202"/>
                </a:cxn>
                <a:cxn ang="0">
                  <a:pos x="79" y="213"/>
                </a:cxn>
                <a:cxn ang="0">
                  <a:pos x="102" y="218"/>
                </a:cxn>
                <a:cxn ang="0">
                  <a:pos x="104" y="211"/>
                </a:cxn>
                <a:cxn ang="0">
                  <a:pos x="109" y="188"/>
                </a:cxn>
                <a:cxn ang="0">
                  <a:pos x="115" y="158"/>
                </a:cxn>
                <a:cxn ang="0">
                  <a:pos x="122" y="122"/>
                </a:cxn>
                <a:cxn ang="0">
                  <a:pos x="130" y="87"/>
                </a:cxn>
                <a:cxn ang="0">
                  <a:pos x="136" y="54"/>
                </a:cxn>
                <a:cxn ang="0">
                  <a:pos x="141" y="32"/>
                </a:cxn>
                <a:cxn ang="0">
                  <a:pos x="144" y="21"/>
                </a:cxn>
              </a:cxnLst>
              <a:rect l="0" t="0" r="r" b="b"/>
              <a:pathLst>
                <a:path w="144" h="218">
                  <a:moveTo>
                    <a:pt x="144" y="21"/>
                  </a:moveTo>
                  <a:lnTo>
                    <a:pt x="109" y="6"/>
                  </a:lnTo>
                  <a:lnTo>
                    <a:pt x="79" y="0"/>
                  </a:lnTo>
                  <a:lnTo>
                    <a:pt x="54" y="1"/>
                  </a:lnTo>
                  <a:lnTo>
                    <a:pt x="34" y="8"/>
                  </a:lnTo>
                  <a:lnTo>
                    <a:pt x="20" y="20"/>
                  </a:lnTo>
                  <a:lnTo>
                    <a:pt x="9" y="37"/>
                  </a:lnTo>
                  <a:lnTo>
                    <a:pt x="2" y="56"/>
                  </a:lnTo>
                  <a:lnTo>
                    <a:pt x="0" y="77"/>
                  </a:lnTo>
                  <a:lnTo>
                    <a:pt x="2" y="101"/>
                  </a:lnTo>
                  <a:lnTo>
                    <a:pt x="7" y="124"/>
                  </a:lnTo>
                  <a:lnTo>
                    <a:pt x="16" y="146"/>
                  </a:lnTo>
                  <a:lnTo>
                    <a:pt x="28" y="168"/>
                  </a:lnTo>
                  <a:lnTo>
                    <a:pt x="43" y="187"/>
                  </a:lnTo>
                  <a:lnTo>
                    <a:pt x="59" y="202"/>
                  </a:lnTo>
                  <a:lnTo>
                    <a:pt x="79" y="213"/>
                  </a:lnTo>
                  <a:lnTo>
                    <a:pt x="102" y="218"/>
                  </a:lnTo>
                  <a:lnTo>
                    <a:pt x="104" y="211"/>
                  </a:lnTo>
                  <a:lnTo>
                    <a:pt x="109" y="188"/>
                  </a:lnTo>
                  <a:lnTo>
                    <a:pt x="115" y="158"/>
                  </a:lnTo>
                  <a:lnTo>
                    <a:pt x="122" y="122"/>
                  </a:lnTo>
                  <a:lnTo>
                    <a:pt x="130" y="87"/>
                  </a:lnTo>
                  <a:lnTo>
                    <a:pt x="136" y="54"/>
                  </a:lnTo>
                  <a:lnTo>
                    <a:pt x="141" y="32"/>
                  </a:lnTo>
                  <a:lnTo>
                    <a:pt x="144" y="21"/>
                  </a:lnTo>
                  <a:close/>
                </a:path>
              </a:pathLst>
            </a:custGeom>
            <a:solidFill>
              <a:srgbClr val="F2C9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076" y="2536"/>
              <a:ext cx="48" cy="73"/>
            </a:xfrm>
            <a:custGeom>
              <a:avLst/>
              <a:gdLst/>
              <a:ahLst/>
              <a:cxnLst>
                <a:cxn ang="0">
                  <a:pos x="144" y="21"/>
                </a:cxn>
                <a:cxn ang="0">
                  <a:pos x="144" y="21"/>
                </a:cxn>
                <a:cxn ang="0">
                  <a:pos x="109" y="6"/>
                </a:cxn>
                <a:cxn ang="0">
                  <a:pos x="79" y="0"/>
                </a:cxn>
                <a:cxn ang="0">
                  <a:pos x="54" y="1"/>
                </a:cxn>
                <a:cxn ang="0">
                  <a:pos x="34" y="8"/>
                </a:cxn>
                <a:cxn ang="0">
                  <a:pos x="20" y="20"/>
                </a:cxn>
                <a:cxn ang="0">
                  <a:pos x="9" y="37"/>
                </a:cxn>
                <a:cxn ang="0">
                  <a:pos x="2" y="56"/>
                </a:cxn>
                <a:cxn ang="0">
                  <a:pos x="0" y="77"/>
                </a:cxn>
                <a:cxn ang="0">
                  <a:pos x="2" y="101"/>
                </a:cxn>
                <a:cxn ang="0">
                  <a:pos x="7" y="124"/>
                </a:cxn>
                <a:cxn ang="0">
                  <a:pos x="16" y="146"/>
                </a:cxn>
                <a:cxn ang="0">
                  <a:pos x="28" y="168"/>
                </a:cxn>
                <a:cxn ang="0">
                  <a:pos x="43" y="187"/>
                </a:cxn>
                <a:cxn ang="0">
                  <a:pos x="59" y="202"/>
                </a:cxn>
                <a:cxn ang="0">
                  <a:pos x="79" y="213"/>
                </a:cxn>
                <a:cxn ang="0">
                  <a:pos x="102" y="218"/>
                </a:cxn>
                <a:cxn ang="0">
                  <a:pos x="102" y="218"/>
                </a:cxn>
                <a:cxn ang="0">
                  <a:pos x="104" y="211"/>
                </a:cxn>
                <a:cxn ang="0">
                  <a:pos x="109" y="188"/>
                </a:cxn>
                <a:cxn ang="0">
                  <a:pos x="115" y="158"/>
                </a:cxn>
                <a:cxn ang="0">
                  <a:pos x="122" y="122"/>
                </a:cxn>
                <a:cxn ang="0">
                  <a:pos x="130" y="87"/>
                </a:cxn>
                <a:cxn ang="0">
                  <a:pos x="136" y="54"/>
                </a:cxn>
                <a:cxn ang="0">
                  <a:pos x="141" y="32"/>
                </a:cxn>
                <a:cxn ang="0">
                  <a:pos x="144" y="21"/>
                </a:cxn>
              </a:cxnLst>
              <a:rect l="0" t="0" r="r" b="b"/>
              <a:pathLst>
                <a:path w="144" h="218">
                  <a:moveTo>
                    <a:pt x="144" y="21"/>
                  </a:moveTo>
                  <a:lnTo>
                    <a:pt x="144" y="21"/>
                  </a:lnTo>
                  <a:lnTo>
                    <a:pt x="109" y="6"/>
                  </a:lnTo>
                  <a:lnTo>
                    <a:pt x="79" y="0"/>
                  </a:lnTo>
                  <a:lnTo>
                    <a:pt x="54" y="1"/>
                  </a:lnTo>
                  <a:lnTo>
                    <a:pt x="34" y="8"/>
                  </a:lnTo>
                  <a:lnTo>
                    <a:pt x="20" y="20"/>
                  </a:lnTo>
                  <a:lnTo>
                    <a:pt x="9" y="37"/>
                  </a:lnTo>
                  <a:lnTo>
                    <a:pt x="2" y="56"/>
                  </a:lnTo>
                  <a:lnTo>
                    <a:pt x="0" y="77"/>
                  </a:lnTo>
                  <a:lnTo>
                    <a:pt x="2" y="101"/>
                  </a:lnTo>
                  <a:lnTo>
                    <a:pt x="7" y="124"/>
                  </a:lnTo>
                  <a:lnTo>
                    <a:pt x="16" y="146"/>
                  </a:lnTo>
                  <a:lnTo>
                    <a:pt x="28" y="168"/>
                  </a:lnTo>
                  <a:lnTo>
                    <a:pt x="43" y="187"/>
                  </a:lnTo>
                  <a:lnTo>
                    <a:pt x="59" y="202"/>
                  </a:lnTo>
                  <a:lnTo>
                    <a:pt x="79" y="213"/>
                  </a:lnTo>
                  <a:lnTo>
                    <a:pt x="102" y="218"/>
                  </a:lnTo>
                  <a:lnTo>
                    <a:pt x="102" y="218"/>
                  </a:lnTo>
                  <a:lnTo>
                    <a:pt x="104" y="211"/>
                  </a:lnTo>
                  <a:lnTo>
                    <a:pt x="109" y="188"/>
                  </a:lnTo>
                  <a:lnTo>
                    <a:pt x="115" y="158"/>
                  </a:lnTo>
                  <a:lnTo>
                    <a:pt x="122" y="122"/>
                  </a:lnTo>
                  <a:lnTo>
                    <a:pt x="130" y="87"/>
                  </a:lnTo>
                  <a:lnTo>
                    <a:pt x="136" y="54"/>
                  </a:lnTo>
                  <a:lnTo>
                    <a:pt x="141" y="32"/>
                  </a:lnTo>
                  <a:lnTo>
                    <a:pt x="144" y="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094" y="2543"/>
              <a:ext cx="34" cy="63"/>
            </a:xfrm>
            <a:custGeom>
              <a:avLst/>
              <a:gdLst/>
              <a:ahLst/>
              <a:cxnLst>
                <a:cxn ang="0">
                  <a:pos x="102" y="14"/>
                </a:cxn>
                <a:cxn ang="0">
                  <a:pos x="57" y="0"/>
                </a:cxn>
                <a:cxn ang="0">
                  <a:pos x="25" y="10"/>
                </a:cxn>
                <a:cxn ang="0">
                  <a:pos x="6" y="35"/>
                </a:cxn>
                <a:cxn ang="0">
                  <a:pos x="0" y="72"/>
                </a:cxn>
                <a:cxn ang="0">
                  <a:pos x="4" y="112"/>
                </a:cxn>
                <a:cxn ang="0">
                  <a:pos x="18" y="149"/>
                </a:cxn>
                <a:cxn ang="0">
                  <a:pos x="39" y="178"/>
                </a:cxn>
                <a:cxn ang="0">
                  <a:pos x="69" y="191"/>
                </a:cxn>
                <a:cxn ang="0">
                  <a:pos x="75" y="164"/>
                </a:cxn>
                <a:cxn ang="0">
                  <a:pos x="86" y="103"/>
                </a:cxn>
                <a:cxn ang="0">
                  <a:pos x="97" y="43"/>
                </a:cxn>
                <a:cxn ang="0">
                  <a:pos x="102" y="14"/>
                </a:cxn>
              </a:cxnLst>
              <a:rect l="0" t="0" r="r" b="b"/>
              <a:pathLst>
                <a:path w="102" h="191">
                  <a:moveTo>
                    <a:pt x="102" y="14"/>
                  </a:moveTo>
                  <a:lnTo>
                    <a:pt x="57" y="0"/>
                  </a:lnTo>
                  <a:lnTo>
                    <a:pt x="25" y="10"/>
                  </a:lnTo>
                  <a:lnTo>
                    <a:pt x="6" y="35"/>
                  </a:lnTo>
                  <a:lnTo>
                    <a:pt x="0" y="72"/>
                  </a:lnTo>
                  <a:lnTo>
                    <a:pt x="4" y="112"/>
                  </a:lnTo>
                  <a:lnTo>
                    <a:pt x="18" y="149"/>
                  </a:lnTo>
                  <a:lnTo>
                    <a:pt x="39" y="178"/>
                  </a:lnTo>
                  <a:lnTo>
                    <a:pt x="69" y="191"/>
                  </a:lnTo>
                  <a:lnTo>
                    <a:pt x="75" y="164"/>
                  </a:lnTo>
                  <a:lnTo>
                    <a:pt x="86" y="103"/>
                  </a:lnTo>
                  <a:lnTo>
                    <a:pt x="97" y="43"/>
                  </a:lnTo>
                  <a:lnTo>
                    <a:pt x="102" y="14"/>
                  </a:lnTo>
                  <a:close/>
                </a:path>
              </a:pathLst>
            </a:custGeom>
            <a:solidFill>
              <a:srgbClr val="F2C9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086" y="2444"/>
              <a:ext cx="113" cy="112"/>
            </a:xfrm>
            <a:custGeom>
              <a:avLst/>
              <a:gdLst/>
              <a:ahLst/>
              <a:cxnLst>
                <a:cxn ang="0">
                  <a:pos x="337" y="73"/>
                </a:cxn>
                <a:cxn ang="0">
                  <a:pos x="326" y="102"/>
                </a:cxn>
                <a:cxn ang="0">
                  <a:pos x="307" y="135"/>
                </a:cxn>
                <a:cxn ang="0">
                  <a:pos x="284" y="169"/>
                </a:cxn>
                <a:cxn ang="0">
                  <a:pos x="258" y="205"/>
                </a:cxn>
                <a:cxn ang="0">
                  <a:pos x="231" y="241"/>
                </a:cxn>
                <a:cxn ang="0">
                  <a:pos x="207" y="275"/>
                </a:cxn>
                <a:cxn ang="0">
                  <a:pos x="188" y="308"/>
                </a:cxn>
                <a:cxn ang="0">
                  <a:pos x="177" y="337"/>
                </a:cxn>
                <a:cxn ang="0">
                  <a:pos x="157" y="335"/>
                </a:cxn>
                <a:cxn ang="0">
                  <a:pos x="135" y="334"/>
                </a:cxn>
                <a:cxn ang="0">
                  <a:pos x="112" y="334"/>
                </a:cxn>
                <a:cxn ang="0">
                  <a:pos x="90" y="332"/>
                </a:cxn>
                <a:cxn ang="0">
                  <a:pos x="67" y="331"/>
                </a:cxn>
                <a:cxn ang="0">
                  <a:pos x="45" y="328"/>
                </a:cxn>
                <a:cxn ang="0">
                  <a:pos x="24" y="323"/>
                </a:cxn>
                <a:cxn ang="0">
                  <a:pos x="6" y="317"/>
                </a:cxn>
                <a:cxn ang="0">
                  <a:pos x="10" y="286"/>
                </a:cxn>
                <a:cxn ang="0">
                  <a:pos x="8" y="246"/>
                </a:cxn>
                <a:cxn ang="0">
                  <a:pos x="2" y="203"/>
                </a:cxn>
                <a:cxn ang="0">
                  <a:pos x="0" y="158"/>
                </a:cxn>
                <a:cxn ang="0">
                  <a:pos x="0" y="113"/>
                </a:cxn>
                <a:cxn ang="0">
                  <a:pos x="8" y="70"/>
                </a:cxn>
                <a:cxn ang="0">
                  <a:pos x="25" y="32"/>
                </a:cxn>
                <a:cxn ang="0">
                  <a:pos x="57" y="0"/>
                </a:cxn>
                <a:cxn ang="0">
                  <a:pos x="61" y="1"/>
                </a:cxn>
                <a:cxn ang="0">
                  <a:pos x="69" y="4"/>
                </a:cxn>
                <a:cxn ang="0">
                  <a:pos x="85" y="8"/>
                </a:cxn>
                <a:cxn ang="0">
                  <a:pos x="104" y="13"/>
                </a:cxn>
                <a:cxn ang="0">
                  <a:pos x="126" y="19"/>
                </a:cxn>
                <a:cxn ang="0">
                  <a:pos x="152" y="27"/>
                </a:cxn>
                <a:cxn ang="0">
                  <a:pos x="178" y="34"/>
                </a:cxn>
                <a:cxn ang="0">
                  <a:pos x="206" y="42"/>
                </a:cxn>
                <a:cxn ang="0">
                  <a:pos x="234" y="49"/>
                </a:cxn>
                <a:cxn ang="0">
                  <a:pos x="259" y="56"/>
                </a:cxn>
                <a:cxn ang="0">
                  <a:pos x="283" y="62"/>
                </a:cxn>
                <a:cxn ang="0">
                  <a:pos x="303" y="67"/>
                </a:cxn>
                <a:cxn ang="0">
                  <a:pos x="321" y="71"/>
                </a:cxn>
                <a:cxn ang="0">
                  <a:pos x="332" y="73"/>
                </a:cxn>
                <a:cxn ang="0">
                  <a:pos x="339" y="75"/>
                </a:cxn>
                <a:cxn ang="0">
                  <a:pos x="337" y="73"/>
                </a:cxn>
              </a:cxnLst>
              <a:rect l="0" t="0" r="r" b="b"/>
              <a:pathLst>
                <a:path w="339" h="337">
                  <a:moveTo>
                    <a:pt x="337" y="73"/>
                  </a:moveTo>
                  <a:lnTo>
                    <a:pt x="326" y="102"/>
                  </a:lnTo>
                  <a:lnTo>
                    <a:pt x="307" y="135"/>
                  </a:lnTo>
                  <a:lnTo>
                    <a:pt x="284" y="169"/>
                  </a:lnTo>
                  <a:lnTo>
                    <a:pt x="258" y="205"/>
                  </a:lnTo>
                  <a:lnTo>
                    <a:pt x="231" y="241"/>
                  </a:lnTo>
                  <a:lnTo>
                    <a:pt x="207" y="275"/>
                  </a:lnTo>
                  <a:lnTo>
                    <a:pt x="188" y="308"/>
                  </a:lnTo>
                  <a:lnTo>
                    <a:pt x="177" y="337"/>
                  </a:lnTo>
                  <a:lnTo>
                    <a:pt x="157" y="335"/>
                  </a:lnTo>
                  <a:lnTo>
                    <a:pt x="135" y="334"/>
                  </a:lnTo>
                  <a:lnTo>
                    <a:pt x="112" y="334"/>
                  </a:lnTo>
                  <a:lnTo>
                    <a:pt x="90" y="332"/>
                  </a:lnTo>
                  <a:lnTo>
                    <a:pt x="67" y="331"/>
                  </a:lnTo>
                  <a:lnTo>
                    <a:pt x="45" y="328"/>
                  </a:lnTo>
                  <a:lnTo>
                    <a:pt x="24" y="323"/>
                  </a:lnTo>
                  <a:lnTo>
                    <a:pt x="6" y="317"/>
                  </a:lnTo>
                  <a:lnTo>
                    <a:pt x="10" y="286"/>
                  </a:lnTo>
                  <a:lnTo>
                    <a:pt x="8" y="246"/>
                  </a:lnTo>
                  <a:lnTo>
                    <a:pt x="2" y="203"/>
                  </a:lnTo>
                  <a:lnTo>
                    <a:pt x="0" y="158"/>
                  </a:lnTo>
                  <a:lnTo>
                    <a:pt x="0" y="113"/>
                  </a:lnTo>
                  <a:lnTo>
                    <a:pt x="8" y="70"/>
                  </a:lnTo>
                  <a:lnTo>
                    <a:pt x="25" y="32"/>
                  </a:lnTo>
                  <a:lnTo>
                    <a:pt x="57" y="0"/>
                  </a:lnTo>
                  <a:lnTo>
                    <a:pt x="61" y="1"/>
                  </a:lnTo>
                  <a:lnTo>
                    <a:pt x="69" y="4"/>
                  </a:lnTo>
                  <a:lnTo>
                    <a:pt x="85" y="8"/>
                  </a:lnTo>
                  <a:lnTo>
                    <a:pt x="104" y="13"/>
                  </a:lnTo>
                  <a:lnTo>
                    <a:pt x="126" y="19"/>
                  </a:lnTo>
                  <a:lnTo>
                    <a:pt x="152" y="27"/>
                  </a:lnTo>
                  <a:lnTo>
                    <a:pt x="178" y="34"/>
                  </a:lnTo>
                  <a:lnTo>
                    <a:pt x="206" y="42"/>
                  </a:lnTo>
                  <a:lnTo>
                    <a:pt x="234" y="49"/>
                  </a:lnTo>
                  <a:lnTo>
                    <a:pt x="259" y="56"/>
                  </a:lnTo>
                  <a:lnTo>
                    <a:pt x="283" y="62"/>
                  </a:lnTo>
                  <a:lnTo>
                    <a:pt x="303" y="67"/>
                  </a:lnTo>
                  <a:lnTo>
                    <a:pt x="321" y="71"/>
                  </a:lnTo>
                  <a:lnTo>
                    <a:pt x="332" y="73"/>
                  </a:lnTo>
                  <a:lnTo>
                    <a:pt x="339" y="75"/>
                  </a:lnTo>
                  <a:lnTo>
                    <a:pt x="337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086" y="2444"/>
              <a:ext cx="113" cy="112"/>
            </a:xfrm>
            <a:custGeom>
              <a:avLst/>
              <a:gdLst/>
              <a:ahLst/>
              <a:cxnLst>
                <a:cxn ang="0">
                  <a:pos x="337" y="73"/>
                </a:cxn>
                <a:cxn ang="0">
                  <a:pos x="337" y="73"/>
                </a:cxn>
                <a:cxn ang="0">
                  <a:pos x="326" y="102"/>
                </a:cxn>
                <a:cxn ang="0">
                  <a:pos x="307" y="135"/>
                </a:cxn>
                <a:cxn ang="0">
                  <a:pos x="284" y="169"/>
                </a:cxn>
                <a:cxn ang="0">
                  <a:pos x="258" y="205"/>
                </a:cxn>
                <a:cxn ang="0">
                  <a:pos x="231" y="241"/>
                </a:cxn>
                <a:cxn ang="0">
                  <a:pos x="207" y="275"/>
                </a:cxn>
                <a:cxn ang="0">
                  <a:pos x="188" y="308"/>
                </a:cxn>
                <a:cxn ang="0">
                  <a:pos x="177" y="337"/>
                </a:cxn>
                <a:cxn ang="0">
                  <a:pos x="177" y="337"/>
                </a:cxn>
                <a:cxn ang="0">
                  <a:pos x="157" y="335"/>
                </a:cxn>
                <a:cxn ang="0">
                  <a:pos x="135" y="334"/>
                </a:cxn>
                <a:cxn ang="0">
                  <a:pos x="112" y="334"/>
                </a:cxn>
                <a:cxn ang="0">
                  <a:pos x="90" y="332"/>
                </a:cxn>
                <a:cxn ang="0">
                  <a:pos x="67" y="331"/>
                </a:cxn>
                <a:cxn ang="0">
                  <a:pos x="45" y="328"/>
                </a:cxn>
                <a:cxn ang="0">
                  <a:pos x="24" y="323"/>
                </a:cxn>
                <a:cxn ang="0">
                  <a:pos x="6" y="317"/>
                </a:cxn>
                <a:cxn ang="0">
                  <a:pos x="6" y="317"/>
                </a:cxn>
                <a:cxn ang="0">
                  <a:pos x="10" y="286"/>
                </a:cxn>
                <a:cxn ang="0">
                  <a:pos x="8" y="246"/>
                </a:cxn>
                <a:cxn ang="0">
                  <a:pos x="2" y="203"/>
                </a:cxn>
                <a:cxn ang="0">
                  <a:pos x="0" y="158"/>
                </a:cxn>
                <a:cxn ang="0">
                  <a:pos x="0" y="113"/>
                </a:cxn>
                <a:cxn ang="0">
                  <a:pos x="8" y="70"/>
                </a:cxn>
                <a:cxn ang="0">
                  <a:pos x="25" y="32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61" y="1"/>
                </a:cxn>
                <a:cxn ang="0">
                  <a:pos x="69" y="4"/>
                </a:cxn>
                <a:cxn ang="0">
                  <a:pos x="85" y="8"/>
                </a:cxn>
                <a:cxn ang="0">
                  <a:pos x="104" y="13"/>
                </a:cxn>
                <a:cxn ang="0">
                  <a:pos x="126" y="19"/>
                </a:cxn>
                <a:cxn ang="0">
                  <a:pos x="152" y="27"/>
                </a:cxn>
                <a:cxn ang="0">
                  <a:pos x="178" y="34"/>
                </a:cxn>
                <a:cxn ang="0">
                  <a:pos x="206" y="42"/>
                </a:cxn>
                <a:cxn ang="0">
                  <a:pos x="234" y="49"/>
                </a:cxn>
                <a:cxn ang="0">
                  <a:pos x="259" y="56"/>
                </a:cxn>
                <a:cxn ang="0">
                  <a:pos x="283" y="62"/>
                </a:cxn>
                <a:cxn ang="0">
                  <a:pos x="303" y="67"/>
                </a:cxn>
                <a:cxn ang="0">
                  <a:pos x="321" y="71"/>
                </a:cxn>
                <a:cxn ang="0">
                  <a:pos x="332" y="73"/>
                </a:cxn>
                <a:cxn ang="0">
                  <a:pos x="339" y="75"/>
                </a:cxn>
                <a:cxn ang="0">
                  <a:pos x="337" y="73"/>
                </a:cxn>
              </a:cxnLst>
              <a:rect l="0" t="0" r="r" b="b"/>
              <a:pathLst>
                <a:path w="339" h="337">
                  <a:moveTo>
                    <a:pt x="337" y="73"/>
                  </a:moveTo>
                  <a:lnTo>
                    <a:pt x="337" y="73"/>
                  </a:lnTo>
                  <a:lnTo>
                    <a:pt x="326" y="102"/>
                  </a:lnTo>
                  <a:lnTo>
                    <a:pt x="307" y="135"/>
                  </a:lnTo>
                  <a:lnTo>
                    <a:pt x="284" y="169"/>
                  </a:lnTo>
                  <a:lnTo>
                    <a:pt x="258" y="205"/>
                  </a:lnTo>
                  <a:lnTo>
                    <a:pt x="231" y="241"/>
                  </a:lnTo>
                  <a:lnTo>
                    <a:pt x="207" y="275"/>
                  </a:lnTo>
                  <a:lnTo>
                    <a:pt x="188" y="308"/>
                  </a:lnTo>
                  <a:lnTo>
                    <a:pt x="177" y="337"/>
                  </a:lnTo>
                  <a:lnTo>
                    <a:pt x="177" y="337"/>
                  </a:lnTo>
                  <a:lnTo>
                    <a:pt x="157" y="335"/>
                  </a:lnTo>
                  <a:lnTo>
                    <a:pt x="135" y="334"/>
                  </a:lnTo>
                  <a:lnTo>
                    <a:pt x="112" y="334"/>
                  </a:lnTo>
                  <a:lnTo>
                    <a:pt x="90" y="332"/>
                  </a:lnTo>
                  <a:lnTo>
                    <a:pt x="67" y="331"/>
                  </a:lnTo>
                  <a:lnTo>
                    <a:pt x="45" y="328"/>
                  </a:lnTo>
                  <a:lnTo>
                    <a:pt x="24" y="323"/>
                  </a:lnTo>
                  <a:lnTo>
                    <a:pt x="6" y="317"/>
                  </a:lnTo>
                  <a:lnTo>
                    <a:pt x="6" y="317"/>
                  </a:lnTo>
                  <a:lnTo>
                    <a:pt x="10" y="286"/>
                  </a:lnTo>
                  <a:lnTo>
                    <a:pt x="8" y="246"/>
                  </a:lnTo>
                  <a:lnTo>
                    <a:pt x="2" y="203"/>
                  </a:lnTo>
                  <a:lnTo>
                    <a:pt x="0" y="158"/>
                  </a:lnTo>
                  <a:lnTo>
                    <a:pt x="0" y="113"/>
                  </a:lnTo>
                  <a:lnTo>
                    <a:pt x="8" y="70"/>
                  </a:lnTo>
                  <a:lnTo>
                    <a:pt x="25" y="32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61" y="1"/>
                  </a:lnTo>
                  <a:lnTo>
                    <a:pt x="69" y="4"/>
                  </a:lnTo>
                  <a:lnTo>
                    <a:pt x="85" y="8"/>
                  </a:lnTo>
                  <a:lnTo>
                    <a:pt x="104" y="13"/>
                  </a:lnTo>
                  <a:lnTo>
                    <a:pt x="126" y="19"/>
                  </a:lnTo>
                  <a:lnTo>
                    <a:pt x="152" y="27"/>
                  </a:lnTo>
                  <a:lnTo>
                    <a:pt x="178" y="34"/>
                  </a:lnTo>
                  <a:lnTo>
                    <a:pt x="206" y="42"/>
                  </a:lnTo>
                  <a:lnTo>
                    <a:pt x="234" y="49"/>
                  </a:lnTo>
                  <a:lnTo>
                    <a:pt x="259" y="56"/>
                  </a:lnTo>
                  <a:lnTo>
                    <a:pt x="283" y="62"/>
                  </a:lnTo>
                  <a:lnTo>
                    <a:pt x="303" y="67"/>
                  </a:lnTo>
                  <a:lnTo>
                    <a:pt x="321" y="71"/>
                  </a:lnTo>
                  <a:lnTo>
                    <a:pt x="332" y="73"/>
                  </a:lnTo>
                  <a:lnTo>
                    <a:pt x="339" y="75"/>
                  </a:lnTo>
                  <a:lnTo>
                    <a:pt x="337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029" y="2469"/>
              <a:ext cx="202" cy="334"/>
            </a:xfrm>
            <a:custGeom>
              <a:avLst/>
              <a:gdLst/>
              <a:ahLst/>
              <a:cxnLst>
                <a:cxn ang="0">
                  <a:pos x="67" y="31"/>
                </a:cxn>
                <a:cxn ang="0">
                  <a:pos x="99" y="106"/>
                </a:cxn>
                <a:cxn ang="0">
                  <a:pos x="129" y="186"/>
                </a:cxn>
                <a:cxn ang="0">
                  <a:pos x="161" y="265"/>
                </a:cxn>
                <a:cxn ang="0">
                  <a:pos x="192" y="346"/>
                </a:cxn>
                <a:cxn ang="0">
                  <a:pos x="224" y="426"/>
                </a:cxn>
                <a:cxn ang="0">
                  <a:pos x="256" y="504"/>
                </a:cxn>
                <a:cxn ang="0">
                  <a:pos x="288" y="581"/>
                </a:cxn>
                <a:cxn ang="0">
                  <a:pos x="321" y="653"/>
                </a:cxn>
                <a:cxn ang="0">
                  <a:pos x="354" y="721"/>
                </a:cxn>
                <a:cxn ang="0">
                  <a:pos x="388" y="783"/>
                </a:cxn>
                <a:cxn ang="0">
                  <a:pos x="422" y="839"/>
                </a:cxn>
                <a:cxn ang="0">
                  <a:pos x="458" y="886"/>
                </a:cxn>
                <a:cxn ang="0">
                  <a:pos x="493" y="927"/>
                </a:cxn>
                <a:cxn ang="0">
                  <a:pos x="530" y="956"/>
                </a:cxn>
                <a:cxn ang="0">
                  <a:pos x="568" y="976"/>
                </a:cxn>
                <a:cxn ang="0">
                  <a:pos x="606" y="984"/>
                </a:cxn>
                <a:cxn ang="0">
                  <a:pos x="597" y="985"/>
                </a:cxn>
                <a:cxn ang="0">
                  <a:pos x="588" y="986"/>
                </a:cxn>
                <a:cxn ang="0">
                  <a:pos x="579" y="987"/>
                </a:cxn>
                <a:cxn ang="0">
                  <a:pos x="570" y="989"/>
                </a:cxn>
                <a:cxn ang="0">
                  <a:pos x="541" y="1000"/>
                </a:cxn>
                <a:cxn ang="0">
                  <a:pos x="508" y="991"/>
                </a:cxn>
                <a:cxn ang="0">
                  <a:pos x="472" y="963"/>
                </a:cxn>
                <a:cxn ang="0">
                  <a:pos x="434" y="919"/>
                </a:cxn>
                <a:cxn ang="0">
                  <a:pos x="395" y="861"/>
                </a:cxn>
                <a:cxn ang="0">
                  <a:pos x="353" y="792"/>
                </a:cxn>
                <a:cxn ang="0">
                  <a:pos x="311" y="715"/>
                </a:cxn>
                <a:cxn ang="0">
                  <a:pos x="271" y="629"/>
                </a:cxn>
                <a:cxn ang="0">
                  <a:pos x="229" y="541"/>
                </a:cxn>
                <a:cxn ang="0">
                  <a:pos x="189" y="450"/>
                </a:cxn>
                <a:cxn ang="0">
                  <a:pos x="151" y="359"/>
                </a:cxn>
                <a:cxn ang="0">
                  <a:pos x="114" y="272"/>
                </a:cxn>
                <a:cxn ang="0">
                  <a:pos x="80" y="190"/>
                </a:cxn>
                <a:cxn ang="0">
                  <a:pos x="50" y="116"/>
                </a:cxn>
                <a:cxn ang="0">
                  <a:pos x="23" y="52"/>
                </a:cxn>
                <a:cxn ang="0">
                  <a:pos x="0" y="0"/>
                </a:cxn>
                <a:cxn ang="0">
                  <a:pos x="9" y="4"/>
                </a:cxn>
                <a:cxn ang="0">
                  <a:pos x="17" y="8"/>
                </a:cxn>
                <a:cxn ang="0">
                  <a:pos x="26" y="12"/>
                </a:cxn>
                <a:cxn ang="0">
                  <a:pos x="34" y="15"/>
                </a:cxn>
                <a:cxn ang="0">
                  <a:pos x="43" y="19"/>
                </a:cxn>
                <a:cxn ang="0">
                  <a:pos x="51" y="23"/>
                </a:cxn>
                <a:cxn ang="0">
                  <a:pos x="60" y="27"/>
                </a:cxn>
                <a:cxn ang="0">
                  <a:pos x="67" y="31"/>
                </a:cxn>
              </a:cxnLst>
              <a:rect l="0" t="0" r="r" b="b"/>
              <a:pathLst>
                <a:path w="606" h="1000">
                  <a:moveTo>
                    <a:pt x="67" y="31"/>
                  </a:moveTo>
                  <a:lnTo>
                    <a:pt x="99" y="106"/>
                  </a:lnTo>
                  <a:lnTo>
                    <a:pt x="129" y="186"/>
                  </a:lnTo>
                  <a:lnTo>
                    <a:pt x="161" y="265"/>
                  </a:lnTo>
                  <a:lnTo>
                    <a:pt x="192" y="346"/>
                  </a:lnTo>
                  <a:lnTo>
                    <a:pt x="224" y="426"/>
                  </a:lnTo>
                  <a:lnTo>
                    <a:pt x="256" y="504"/>
                  </a:lnTo>
                  <a:lnTo>
                    <a:pt x="288" y="581"/>
                  </a:lnTo>
                  <a:lnTo>
                    <a:pt x="321" y="653"/>
                  </a:lnTo>
                  <a:lnTo>
                    <a:pt x="354" y="721"/>
                  </a:lnTo>
                  <a:lnTo>
                    <a:pt x="388" y="783"/>
                  </a:lnTo>
                  <a:lnTo>
                    <a:pt x="422" y="839"/>
                  </a:lnTo>
                  <a:lnTo>
                    <a:pt x="458" y="886"/>
                  </a:lnTo>
                  <a:lnTo>
                    <a:pt x="493" y="927"/>
                  </a:lnTo>
                  <a:lnTo>
                    <a:pt x="530" y="956"/>
                  </a:lnTo>
                  <a:lnTo>
                    <a:pt x="568" y="976"/>
                  </a:lnTo>
                  <a:lnTo>
                    <a:pt x="606" y="984"/>
                  </a:lnTo>
                  <a:lnTo>
                    <a:pt x="597" y="985"/>
                  </a:lnTo>
                  <a:lnTo>
                    <a:pt x="588" y="986"/>
                  </a:lnTo>
                  <a:lnTo>
                    <a:pt x="579" y="987"/>
                  </a:lnTo>
                  <a:lnTo>
                    <a:pt x="570" y="989"/>
                  </a:lnTo>
                  <a:lnTo>
                    <a:pt x="541" y="1000"/>
                  </a:lnTo>
                  <a:lnTo>
                    <a:pt x="508" y="991"/>
                  </a:lnTo>
                  <a:lnTo>
                    <a:pt x="472" y="963"/>
                  </a:lnTo>
                  <a:lnTo>
                    <a:pt x="434" y="919"/>
                  </a:lnTo>
                  <a:lnTo>
                    <a:pt x="395" y="861"/>
                  </a:lnTo>
                  <a:lnTo>
                    <a:pt x="353" y="792"/>
                  </a:lnTo>
                  <a:lnTo>
                    <a:pt x="311" y="715"/>
                  </a:lnTo>
                  <a:lnTo>
                    <a:pt x="271" y="629"/>
                  </a:lnTo>
                  <a:lnTo>
                    <a:pt x="229" y="541"/>
                  </a:lnTo>
                  <a:lnTo>
                    <a:pt x="189" y="450"/>
                  </a:lnTo>
                  <a:lnTo>
                    <a:pt x="151" y="359"/>
                  </a:lnTo>
                  <a:lnTo>
                    <a:pt x="114" y="272"/>
                  </a:lnTo>
                  <a:lnTo>
                    <a:pt x="80" y="190"/>
                  </a:lnTo>
                  <a:lnTo>
                    <a:pt x="50" y="116"/>
                  </a:lnTo>
                  <a:lnTo>
                    <a:pt x="23" y="52"/>
                  </a:lnTo>
                  <a:lnTo>
                    <a:pt x="0" y="0"/>
                  </a:lnTo>
                  <a:lnTo>
                    <a:pt x="9" y="4"/>
                  </a:lnTo>
                  <a:lnTo>
                    <a:pt x="17" y="8"/>
                  </a:lnTo>
                  <a:lnTo>
                    <a:pt x="26" y="12"/>
                  </a:lnTo>
                  <a:lnTo>
                    <a:pt x="34" y="15"/>
                  </a:lnTo>
                  <a:lnTo>
                    <a:pt x="43" y="19"/>
                  </a:lnTo>
                  <a:lnTo>
                    <a:pt x="51" y="23"/>
                  </a:lnTo>
                  <a:lnTo>
                    <a:pt x="60" y="27"/>
                  </a:lnTo>
                  <a:lnTo>
                    <a:pt x="67" y="31"/>
                  </a:lnTo>
                  <a:close/>
                </a:path>
              </a:pathLst>
            </a:custGeom>
            <a:solidFill>
              <a:srgbClr val="4C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050" y="2479"/>
              <a:ext cx="181" cy="319"/>
            </a:xfrm>
            <a:custGeom>
              <a:avLst/>
              <a:gdLst/>
              <a:ahLst/>
              <a:cxnLst>
                <a:cxn ang="0">
                  <a:pos x="543" y="958"/>
                </a:cxn>
                <a:cxn ang="0">
                  <a:pos x="543" y="951"/>
                </a:cxn>
                <a:cxn ang="0">
                  <a:pos x="506" y="943"/>
                </a:cxn>
                <a:cxn ang="0">
                  <a:pos x="469" y="923"/>
                </a:cxn>
                <a:cxn ang="0">
                  <a:pos x="433" y="895"/>
                </a:cxn>
                <a:cxn ang="0">
                  <a:pos x="399" y="855"/>
                </a:cxn>
                <a:cxn ang="0">
                  <a:pos x="363" y="807"/>
                </a:cxn>
                <a:cxn ang="0">
                  <a:pos x="329" y="751"/>
                </a:cxn>
                <a:cxn ang="0">
                  <a:pos x="295" y="691"/>
                </a:cxn>
                <a:cxn ang="0">
                  <a:pos x="262" y="623"/>
                </a:cxn>
                <a:cxn ang="0">
                  <a:pos x="229" y="551"/>
                </a:cxn>
                <a:cxn ang="0">
                  <a:pos x="196" y="474"/>
                </a:cxn>
                <a:cxn ang="0">
                  <a:pos x="165" y="395"/>
                </a:cxn>
                <a:cxn ang="0">
                  <a:pos x="133" y="316"/>
                </a:cxn>
                <a:cxn ang="0">
                  <a:pos x="102" y="235"/>
                </a:cxn>
                <a:cxn ang="0">
                  <a:pos x="70" y="156"/>
                </a:cxn>
                <a:cxn ang="0">
                  <a:pos x="40" y="76"/>
                </a:cxn>
                <a:cxn ang="0">
                  <a:pos x="8" y="0"/>
                </a:cxn>
                <a:cxn ang="0">
                  <a:pos x="0" y="3"/>
                </a:cxn>
                <a:cxn ang="0">
                  <a:pos x="32" y="79"/>
                </a:cxn>
                <a:cxn ang="0">
                  <a:pos x="62" y="158"/>
                </a:cxn>
                <a:cxn ang="0">
                  <a:pos x="94" y="238"/>
                </a:cxn>
                <a:cxn ang="0">
                  <a:pos x="126" y="318"/>
                </a:cxn>
                <a:cxn ang="0">
                  <a:pos x="157" y="398"/>
                </a:cxn>
                <a:cxn ang="0">
                  <a:pos x="189" y="476"/>
                </a:cxn>
                <a:cxn ang="0">
                  <a:pos x="222" y="553"/>
                </a:cxn>
                <a:cxn ang="0">
                  <a:pos x="255" y="625"/>
                </a:cxn>
                <a:cxn ang="0">
                  <a:pos x="287" y="693"/>
                </a:cxn>
                <a:cxn ang="0">
                  <a:pos x="322" y="756"/>
                </a:cxn>
                <a:cxn ang="0">
                  <a:pos x="356" y="812"/>
                </a:cxn>
                <a:cxn ang="0">
                  <a:pos x="391" y="860"/>
                </a:cxn>
                <a:cxn ang="0">
                  <a:pos x="428" y="900"/>
                </a:cxn>
                <a:cxn ang="0">
                  <a:pos x="464" y="931"/>
                </a:cxn>
                <a:cxn ang="0">
                  <a:pos x="504" y="951"/>
                </a:cxn>
                <a:cxn ang="0">
                  <a:pos x="543" y="958"/>
                </a:cxn>
                <a:cxn ang="0">
                  <a:pos x="543" y="951"/>
                </a:cxn>
                <a:cxn ang="0">
                  <a:pos x="543" y="958"/>
                </a:cxn>
              </a:cxnLst>
              <a:rect l="0" t="0" r="r" b="b"/>
              <a:pathLst>
                <a:path w="543" h="958">
                  <a:moveTo>
                    <a:pt x="543" y="958"/>
                  </a:moveTo>
                  <a:lnTo>
                    <a:pt x="543" y="951"/>
                  </a:lnTo>
                  <a:lnTo>
                    <a:pt x="506" y="943"/>
                  </a:lnTo>
                  <a:lnTo>
                    <a:pt x="469" y="923"/>
                  </a:lnTo>
                  <a:lnTo>
                    <a:pt x="433" y="895"/>
                  </a:lnTo>
                  <a:lnTo>
                    <a:pt x="399" y="855"/>
                  </a:lnTo>
                  <a:lnTo>
                    <a:pt x="363" y="807"/>
                  </a:lnTo>
                  <a:lnTo>
                    <a:pt x="329" y="751"/>
                  </a:lnTo>
                  <a:lnTo>
                    <a:pt x="295" y="691"/>
                  </a:lnTo>
                  <a:lnTo>
                    <a:pt x="262" y="623"/>
                  </a:lnTo>
                  <a:lnTo>
                    <a:pt x="229" y="551"/>
                  </a:lnTo>
                  <a:lnTo>
                    <a:pt x="196" y="474"/>
                  </a:lnTo>
                  <a:lnTo>
                    <a:pt x="165" y="395"/>
                  </a:lnTo>
                  <a:lnTo>
                    <a:pt x="133" y="316"/>
                  </a:lnTo>
                  <a:lnTo>
                    <a:pt x="102" y="235"/>
                  </a:lnTo>
                  <a:lnTo>
                    <a:pt x="70" y="156"/>
                  </a:lnTo>
                  <a:lnTo>
                    <a:pt x="40" y="76"/>
                  </a:lnTo>
                  <a:lnTo>
                    <a:pt x="8" y="0"/>
                  </a:lnTo>
                  <a:lnTo>
                    <a:pt x="0" y="3"/>
                  </a:lnTo>
                  <a:lnTo>
                    <a:pt x="32" y="79"/>
                  </a:lnTo>
                  <a:lnTo>
                    <a:pt x="62" y="158"/>
                  </a:lnTo>
                  <a:lnTo>
                    <a:pt x="94" y="238"/>
                  </a:lnTo>
                  <a:lnTo>
                    <a:pt x="126" y="318"/>
                  </a:lnTo>
                  <a:lnTo>
                    <a:pt x="157" y="398"/>
                  </a:lnTo>
                  <a:lnTo>
                    <a:pt x="189" y="476"/>
                  </a:lnTo>
                  <a:lnTo>
                    <a:pt x="222" y="553"/>
                  </a:lnTo>
                  <a:lnTo>
                    <a:pt x="255" y="625"/>
                  </a:lnTo>
                  <a:lnTo>
                    <a:pt x="287" y="693"/>
                  </a:lnTo>
                  <a:lnTo>
                    <a:pt x="322" y="756"/>
                  </a:lnTo>
                  <a:lnTo>
                    <a:pt x="356" y="812"/>
                  </a:lnTo>
                  <a:lnTo>
                    <a:pt x="391" y="860"/>
                  </a:lnTo>
                  <a:lnTo>
                    <a:pt x="428" y="900"/>
                  </a:lnTo>
                  <a:lnTo>
                    <a:pt x="464" y="931"/>
                  </a:lnTo>
                  <a:lnTo>
                    <a:pt x="504" y="951"/>
                  </a:lnTo>
                  <a:lnTo>
                    <a:pt x="543" y="958"/>
                  </a:lnTo>
                  <a:lnTo>
                    <a:pt x="543" y="951"/>
                  </a:lnTo>
                  <a:lnTo>
                    <a:pt x="543" y="9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218" y="2796"/>
              <a:ext cx="13" cy="4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3"/>
                </a:cxn>
                <a:cxn ang="0">
                  <a:pos x="11" y="11"/>
                </a:cxn>
                <a:cxn ang="0">
                  <a:pos x="20" y="10"/>
                </a:cxn>
                <a:cxn ang="0">
                  <a:pos x="29" y="9"/>
                </a:cxn>
                <a:cxn ang="0">
                  <a:pos x="38" y="7"/>
                </a:cxn>
                <a:cxn ang="0">
                  <a:pos x="38" y="0"/>
                </a:cxn>
                <a:cxn ang="0">
                  <a:pos x="29" y="1"/>
                </a:cxn>
                <a:cxn ang="0">
                  <a:pos x="20" y="2"/>
                </a:cxn>
                <a:cxn ang="0">
                  <a:pos x="11" y="4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5" y="13"/>
                </a:cxn>
              </a:cxnLst>
              <a:rect l="0" t="0" r="r" b="b"/>
              <a:pathLst>
                <a:path w="38" h="13">
                  <a:moveTo>
                    <a:pt x="5" y="13"/>
                  </a:moveTo>
                  <a:lnTo>
                    <a:pt x="2" y="13"/>
                  </a:lnTo>
                  <a:lnTo>
                    <a:pt x="11" y="11"/>
                  </a:lnTo>
                  <a:lnTo>
                    <a:pt x="20" y="10"/>
                  </a:lnTo>
                  <a:lnTo>
                    <a:pt x="29" y="9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29" y="1"/>
                  </a:lnTo>
                  <a:lnTo>
                    <a:pt x="20" y="2"/>
                  </a:lnTo>
                  <a:lnTo>
                    <a:pt x="11" y="4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026" y="2466"/>
              <a:ext cx="194" cy="338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5" y="10"/>
                </a:cxn>
                <a:cxn ang="0">
                  <a:pos x="28" y="62"/>
                </a:cxn>
                <a:cxn ang="0">
                  <a:pos x="55" y="127"/>
                </a:cxn>
                <a:cxn ang="0">
                  <a:pos x="85" y="200"/>
                </a:cxn>
                <a:cxn ang="0">
                  <a:pos x="119" y="282"/>
                </a:cxn>
                <a:cxn ang="0">
                  <a:pos x="156" y="369"/>
                </a:cxn>
                <a:cxn ang="0">
                  <a:pos x="194" y="460"/>
                </a:cxn>
                <a:cxn ang="0">
                  <a:pos x="234" y="551"/>
                </a:cxn>
                <a:cxn ang="0">
                  <a:pos x="276" y="639"/>
                </a:cxn>
                <a:cxn ang="0">
                  <a:pos x="316" y="725"/>
                </a:cxn>
                <a:cxn ang="0">
                  <a:pos x="358" y="802"/>
                </a:cxn>
                <a:cxn ang="0">
                  <a:pos x="400" y="873"/>
                </a:cxn>
                <a:cxn ang="0">
                  <a:pos x="439" y="931"/>
                </a:cxn>
                <a:cxn ang="0">
                  <a:pos x="478" y="975"/>
                </a:cxn>
                <a:cxn ang="0">
                  <a:pos x="516" y="1004"/>
                </a:cxn>
                <a:cxn ang="0">
                  <a:pos x="550" y="1013"/>
                </a:cxn>
                <a:cxn ang="0">
                  <a:pos x="582" y="1002"/>
                </a:cxn>
                <a:cxn ang="0">
                  <a:pos x="577" y="994"/>
                </a:cxn>
                <a:cxn ang="0">
                  <a:pos x="550" y="1005"/>
                </a:cxn>
                <a:cxn ang="0">
                  <a:pos x="519" y="996"/>
                </a:cxn>
                <a:cxn ang="0">
                  <a:pos x="483" y="970"/>
                </a:cxn>
                <a:cxn ang="0">
                  <a:pos x="447" y="926"/>
                </a:cxn>
                <a:cxn ang="0">
                  <a:pos x="407" y="868"/>
                </a:cxn>
                <a:cxn ang="0">
                  <a:pos x="366" y="800"/>
                </a:cxn>
                <a:cxn ang="0">
                  <a:pos x="324" y="723"/>
                </a:cxn>
                <a:cxn ang="0">
                  <a:pos x="284" y="637"/>
                </a:cxn>
                <a:cxn ang="0">
                  <a:pos x="242" y="548"/>
                </a:cxn>
                <a:cxn ang="0">
                  <a:pos x="201" y="457"/>
                </a:cxn>
                <a:cxn ang="0">
                  <a:pos x="163" y="367"/>
                </a:cxn>
                <a:cxn ang="0">
                  <a:pos x="127" y="279"/>
                </a:cxn>
                <a:cxn ang="0">
                  <a:pos x="93" y="197"/>
                </a:cxn>
                <a:cxn ang="0">
                  <a:pos x="62" y="124"/>
                </a:cxn>
                <a:cxn ang="0">
                  <a:pos x="36" y="60"/>
                </a:cxn>
                <a:cxn ang="0">
                  <a:pos x="13" y="8"/>
                </a:cxn>
                <a:cxn ang="0">
                  <a:pos x="8" y="13"/>
                </a:cxn>
                <a:cxn ang="0">
                  <a:pos x="11" y="5"/>
                </a:cxn>
                <a:cxn ang="0">
                  <a:pos x="0" y="0"/>
                </a:cxn>
                <a:cxn ang="0">
                  <a:pos x="5" y="10"/>
                </a:cxn>
                <a:cxn ang="0">
                  <a:pos x="11" y="5"/>
                </a:cxn>
              </a:cxnLst>
              <a:rect l="0" t="0" r="r" b="b"/>
              <a:pathLst>
                <a:path w="582" h="1013">
                  <a:moveTo>
                    <a:pt x="11" y="5"/>
                  </a:moveTo>
                  <a:lnTo>
                    <a:pt x="5" y="10"/>
                  </a:lnTo>
                  <a:lnTo>
                    <a:pt x="28" y="62"/>
                  </a:lnTo>
                  <a:lnTo>
                    <a:pt x="55" y="127"/>
                  </a:lnTo>
                  <a:lnTo>
                    <a:pt x="85" y="200"/>
                  </a:lnTo>
                  <a:lnTo>
                    <a:pt x="119" y="282"/>
                  </a:lnTo>
                  <a:lnTo>
                    <a:pt x="156" y="369"/>
                  </a:lnTo>
                  <a:lnTo>
                    <a:pt x="194" y="460"/>
                  </a:lnTo>
                  <a:lnTo>
                    <a:pt x="234" y="551"/>
                  </a:lnTo>
                  <a:lnTo>
                    <a:pt x="276" y="639"/>
                  </a:lnTo>
                  <a:lnTo>
                    <a:pt x="316" y="725"/>
                  </a:lnTo>
                  <a:lnTo>
                    <a:pt x="358" y="802"/>
                  </a:lnTo>
                  <a:lnTo>
                    <a:pt x="400" y="873"/>
                  </a:lnTo>
                  <a:lnTo>
                    <a:pt x="439" y="931"/>
                  </a:lnTo>
                  <a:lnTo>
                    <a:pt x="478" y="975"/>
                  </a:lnTo>
                  <a:lnTo>
                    <a:pt x="516" y="1004"/>
                  </a:lnTo>
                  <a:lnTo>
                    <a:pt x="550" y="1013"/>
                  </a:lnTo>
                  <a:lnTo>
                    <a:pt x="582" y="1002"/>
                  </a:lnTo>
                  <a:lnTo>
                    <a:pt x="577" y="994"/>
                  </a:lnTo>
                  <a:lnTo>
                    <a:pt x="550" y="1005"/>
                  </a:lnTo>
                  <a:lnTo>
                    <a:pt x="519" y="996"/>
                  </a:lnTo>
                  <a:lnTo>
                    <a:pt x="483" y="970"/>
                  </a:lnTo>
                  <a:lnTo>
                    <a:pt x="447" y="926"/>
                  </a:lnTo>
                  <a:lnTo>
                    <a:pt x="407" y="868"/>
                  </a:lnTo>
                  <a:lnTo>
                    <a:pt x="366" y="800"/>
                  </a:lnTo>
                  <a:lnTo>
                    <a:pt x="324" y="723"/>
                  </a:lnTo>
                  <a:lnTo>
                    <a:pt x="284" y="637"/>
                  </a:lnTo>
                  <a:lnTo>
                    <a:pt x="242" y="548"/>
                  </a:lnTo>
                  <a:lnTo>
                    <a:pt x="201" y="457"/>
                  </a:lnTo>
                  <a:lnTo>
                    <a:pt x="163" y="367"/>
                  </a:lnTo>
                  <a:lnTo>
                    <a:pt x="127" y="279"/>
                  </a:lnTo>
                  <a:lnTo>
                    <a:pt x="93" y="197"/>
                  </a:lnTo>
                  <a:lnTo>
                    <a:pt x="62" y="124"/>
                  </a:lnTo>
                  <a:lnTo>
                    <a:pt x="36" y="60"/>
                  </a:lnTo>
                  <a:lnTo>
                    <a:pt x="13" y="8"/>
                  </a:lnTo>
                  <a:lnTo>
                    <a:pt x="8" y="13"/>
                  </a:lnTo>
                  <a:lnTo>
                    <a:pt x="11" y="5"/>
                  </a:lnTo>
                  <a:lnTo>
                    <a:pt x="0" y="0"/>
                  </a:lnTo>
                  <a:lnTo>
                    <a:pt x="5" y="1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028" y="2468"/>
              <a:ext cx="24" cy="13"/>
            </a:xfrm>
            <a:custGeom>
              <a:avLst/>
              <a:gdLst/>
              <a:ahLst/>
              <a:cxnLst>
                <a:cxn ang="0">
                  <a:pos x="72" y="33"/>
                </a:cxn>
                <a:cxn ang="0">
                  <a:pos x="70" y="31"/>
                </a:cxn>
                <a:cxn ang="0">
                  <a:pos x="62" y="27"/>
                </a:cxn>
                <a:cxn ang="0">
                  <a:pos x="53" y="23"/>
                </a:cxn>
                <a:cxn ang="0">
                  <a:pos x="46" y="19"/>
                </a:cxn>
                <a:cxn ang="0">
                  <a:pos x="37" y="16"/>
                </a:cxn>
                <a:cxn ang="0">
                  <a:pos x="28" y="12"/>
                </a:cxn>
                <a:cxn ang="0">
                  <a:pos x="19" y="8"/>
                </a:cxn>
                <a:cxn ang="0">
                  <a:pos x="11" y="4"/>
                </a:cxn>
                <a:cxn ang="0">
                  <a:pos x="3" y="0"/>
                </a:cxn>
                <a:cxn ang="0">
                  <a:pos x="0" y="8"/>
                </a:cxn>
                <a:cxn ang="0">
                  <a:pos x="9" y="12"/>
                </a:cxn>
                <a:cxn ang="0">
                  <a:pos x="16" y="16"/>
                </a:cxn>
                <a:cxn ang="0">
                  <a:pos x="25" y="19"/>
                </a:cxn>
                <a:cxn ang="0">
                  <a:pos x="34" y="23"/>
                </a:cxn>
                <a:cxn ang="0">
                  <a:pos x="43" y="27"/>
                </a:cxn>
                <a:cxn ang="0">
                  <a:pos x="51" y="31"/>
                </a:cxn>
                <a:cxn ang="0">
                  <a:pos x="59" y="35"/>
                </a:cxn>
                <a:cxn ang="0">
                  <a:pos x="67" y="38"/>
                </a:cxn>
                <a:cxn ang="0">
                  <a:pos x="64" y="36"/>
                </a:cxn>
                <a:cxn ang="0">
                  <a:pos x="72" y="33"/>
                </a:cxn>
                <a:cxn ang="0">
                  <a:pos x="72" y="32"/>
                </a:cxn>
                <a:cxn ang="0">
                  <a:pos x="70" y="31"/>
                </a:cxn>
                <a:cxn ang="0">
                  <a:pos x="72" y="33"/>
                </a:cxn>
              </a:cxnLst>
              <a:rect l="0" t="0" r="r" b="b"/>
              <a:pathLst>
                <a:path w="72" h="38">
                  <a:moveTo>
                    <a:pt x="72" y="33"/>
                  </a:moveTo>
                  <a:lnTo>
                    <a:pt x="70" y="31"/>
                  </a:lnTo>
                  <a:lnTo>
                    <a:pt x="62" y="27"/>
                  </a:lnTo>
                  <a:lnTo>
                    <a:pt x="53" y="23"/>
                  </a:lnTo>
                  <a:lnTo>
                    <a:pt x="46" y="19"/>
                  </a:lnTo>
                  <a:lnTo>
                    <a:pt x="37" y="16"/>
                  </a:lnTo>
                  <a:lnTo>
                    <a:pt x="28" y="12"/>
                  </a:lnTo>
                  <a:lnTo>
                    <a:pt x="19" y="8"/>
                  </a:lnTo>
                  <a:lnTo>
                    <a:pt x="11" y="4"/>
                  </a:lnTo>
                  <a:lnTo>
                    <a:pt x="3" y="0"/>
                  </a:lnTo>
                  <a:lnTo>
                    <a:pt x="0" y="8"/>
                  </a:lnTo>
                  <a:lnTo>
                    <a:pt x="9" y="12"/>
                  </a:lnTo>
                  <a:lnTo>
                    <a:pt x="16" y="16"/>
                  </a:lnTo>
                  <a:lnTo>
                    <a:pt x="25" y="19"/>
                  </a:lnTo>
                  <a:lnTo>
                    <a:pt x="34" y="23"/>
                  </a:lnTo>
                  <a:lnTo>
                    <a:pt x="43" y="27"/>
                  </a:lnTo>
                  <a:lnTo>
                    <a:pt x="51" y="31"/>
                  </a:lnTo>
                  <a:lnTo>
                    <a:pt x="59" y="35"/>
                  </a:lnTo>
                  <a:lnTo>
                    <a:pt x="67" y="38"/>
                  </a:lnTo>
                  <a:lnTo>
                    <a:pt x="64" y="36"/>
                  </a:lnTo>
                  <a:lnTo>
                    <a:pt x="72" y="33"/>
                  </a:lnTo>
                  <a:lnTo>
                    <a:pt x="72" y="32"/>
                  </a:lnTo>
                  <a:lnTo>
                    <a:pt x="70" y="31"/>
                  </a:lnTo>
                  <a:lnTo>
                    <a:pt x="72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840" y="2760"/>
              <a:ext cx="261" cy="414"/>
            </a:xfrm>
            <a:custGeom>
              <a:avLst/>
              <a:gdLst/>
              <a:ahLst/>
              <a:cxnLst>
                <a:cxn ang="0">
                  <a:pos x="463" y="217"/>
                </a:cxn>
                <a:cxn ang="0">
                  <a:pos x="367" y="341"/>
                </a:cxn>
                <a:cxn ang="0">
                  <a:pos x="283" y="446"/>
                </a:cxn>
                <a:cxn ang="0">
                  <a:pos x="211" y="538"/>
                </a:cxn>
                <a:cxn ang="0">
                  <a:pos x="149" y="623"/>
                </a:cxn>
                <a:cxn ang="0">
                  <a:pos x="96" y="707"/>
                </a:cxn>
                <a:cxn ang="0">
                  <a:pos x="52" y="794"/>
                </a:cxn>
                <a:cxn ang="0">
                  <a:pos x="15" y="892"/>
                </a:cxn>
                <a:cxn ang="0">
                  <a:pos x="25" y="957"/>
                </a:cxn>
                <a:cxn ang="0">
                  <a:pos x="75" y="988"/>
                </a:cxn>
                <a:cxn ang="0">
                  <a:pos x="124" y="1027"/>
                </a:cxn>
                <a:cxn ang="0">
                  <a:pos x="173" y="1071"/>
                </a:cxn>
                <a:cxn ang="0">
                  <a:pos x="222" y="1118"/>
                </a:cxn>
                <a:cxn ang="0">
                  <a:pos x="272" y="1162"/>
                </a:cxn>
                <a:cxn ang="0">
                  <a:pos x="321" y="1201"/>
                </a:cxn>
                <a:cxn ang="0">
                  <a:pos x="370" y="1231"/>
                </a:cxn>
                <a:cxn ang="0">
                  <a:pos x="417" y="1234"/>
                </a:cxn>
                <a:cxn ang="0">
                  <a:pos x="463" y="1212"/>
                </a:cxn>
                <a:cxn ang="0">
                  <a:pos x="512" y="1187"/>
                </a:cxn>
                <a:cxn ang="0">
                  <a:pos x="564" y="1161"/>
                </a:cxn>
                <a:cxn ang="0">
                  <a:pos x="616" y="1131"/>
                </a:cxn>
                <a:cxn ang="0">
                  <a:pos x="667" y="1105"/>
                </a:cxn>
                <a:cxn ang="0">
                  <a:pos x="717" y="1080"/>
                </a:cxn>
                <a:cxn ang="0">
                  <a:pos x="762" y="1058"/>
                </a:cxn>
                <a:cxn ang="0">
                  <a:pos x="766" y="1033"/>
                </a:cxn>
                <a:cxn ang="0">
                  <a:pos x="728" y="996"/>
                </a:cxn>
                <a:cxn ang="0">
                  <a:pos x="686" y="955"/>
                </a:cxn>
                <a:cxn ang="0">
                  <a:pos x="642" y="911"/>
                </a:cxn>
                <a:cxn ang="0">
                  <a:pos x="597" y="865"/>
                </a:cxn>
                <a:cxn ang="0">
                  <a:pos x="552" y="821"/>
                </a:cxn>
                <a:cxn ang="0">
                  <a:pos x="511" y="779"/>
                </a:cxn>
                <a:cxn ang="0">
                  <a:pos x="473" y="743"/>
                </a:cxn>
                <a:cxn ang="0">
                  <a:pos x="477" y="683"/>
                </a:cxn>
                <a:cxn ang="0">
                  <a:pos x="520" y="616"/>
                </a:cxn>
                <a:cxn ang="0">
                  <a:pos x="565" y="560"/>
                </a:cxn>
                <a:cxn ang="0">
                  <a:pos x="608" y="493"/>
                </a:cxn>
                <a:cxn ang="0">
                  <a:pos x="654" y="409"/>
                </a:cxn>
                <a:cxn ang="0">
                  <a:pos x="700" y="316"/>
                </a:cxn>
                <a:cxn ang="0">
                  <a:pos x="741" y="214"/>
                </a:cxn>
                <a:cxn ang="0">
                  <a:pos x="767" y="119"/>
                </a:cxn>
                <a:cxn ang="0">
                  <a:pos x="772" y="43"/>
                </a:cxn>
                <a:cxn ang="0">
                  <a:pos x="748" y="3"/>
                </a:cxn>
                <a:cxn ang="0">
                  <a:pos x="689" y="12"/>
                </a:cxn>
                <a:cxn ang="0">
                  <a:pos x="585" y="84"/>
                </a:cxn>
              </a:cxnLst>
              <a:rect l="0" t="0" r="r" b="b"/>
              <a:pathLst>
                <a:path w="782" h="1243">
                  <a:moveTo>
                    <a:pt x="514" y="148"/>
                  </a:moveTo>
                  <a:lnTo>
                    <a:pt x="463" y="217"/>
                  </a:lnTo>
                  <a:lnTo>
                    <a:pt x="413" y="282"/>
                  </a:lnTo>
                  <a:lnTo>
                    <a:pt x="367" y="341"/>
                  </a:lnTo>
                  <a:lnTo>
                    <a:pt x="324" y="395"/>
                  </a:lnTo>
                  <a:lnTo>
                    <a:pt x="283" y="446"/>
                  </a:lnTo>
                  <a:lnTo>
                    <a:pt x="245" y="493"/>
                  </a:lnTo>
                  <a:lnTo>
                    <a:pt x="211" y="538"/>
                  </a:lnTo>
                  <a:lnTo>
                    <a:pt x="178" y="581"/>
                  </a:lnTo>
                  <a:lnTo>
                    <a:pt x="149" y="623"/>
                  </a:lnTo>
                  <a:lnTo>
                    <a:pt x="121" y="664"/>
                  </a:lnTo>
                  <a:lnTo>
                    <a:pt x="96" y="707"/>
                  </a:lnTo>
                  <a:lnTo>
                    <a:pt x="73" y="750"/>
                  </a:lnTo>
                  <a:lnTo>
                    <a:pt x="52" y="794"/>
                  </a:lnTo>
                  <a:lnTo>
                    <a:pt x="33" y="841"/>
                  </a:lnTo>
                  <a:lnTo>
                    <a:pt x="15" y="892"/>
                  </a:lnTo>
                  <a:lnTo>
                    <a:pt x="0" y="946"/>
                  </a:lnTo>
                  <a:lnTo>
                    <a:pt x="25" y="957"/>
                  </a:lnTo>
                  <a:lnTo>
                    <a:pt x="49" y="971"/>
                  </a:lnTo>
                  <a:lnTo>
                    <a:pt x="75" y="988"/>
                  </a:lnTo>
                  <a:lnTo>
                    <a:pt x="100" y="1007"/>
                  </a:lnTo>
                  <a:lnTo>
                    <a:pt x="124" y="1027"/>
                  </a:lnTo>
                  <a:lnTo>
                    <a:pt x="149" y="1049"/>
                  </a:lnTo>
                  <a:lnTo>
                    <a:pt x="173" y="1071"/>
                  </a:lnTo>
                  <a:lnTo>
                    <a:pt x="198" y="1094"/>
                  </a:lnTo>
                  <a:lnTo>
                    <a:pt x="222" y="1118"/>
                  </a:lnTo>
                  <a:lnTo>
                    <a:pt x="248" y="1139"/>
                  </a:lnTo>
                  <a:lnTo>
                    <a:pt x="272" y="1162"/>
                  </a:lnTo>
                  <a:lnTo>
                    <a:pt x="297" y="1182"/>
                  </a:lnTo>
                  <a:lnTo>
                    <a:pt x="321" y="1201"/>
                  </a:lnTo>
                  <a:lnTo>
                    <a:pt x="346" y="1217"/>
                  </a:lnTo>
                  <a:lnTo>
                    <a:pt x="370" y="1231"/>
                  </a:lnTo>
                  <a:lnTo>
                    <a:pt x="396" y="1243"/>
                  </a:lnTo>
                  <a:lnTo>
                    <a:pt x="417" y="1234"/>
                  </a:lnTo>
                  <a:lnTo>
                    <a:pt x="439" y="1224"/>
                  </a:lnTo>
                  <a:lnTo>
                    <a:pt x="463" y="1212"/>
                  </a:lnTo>
                  <a:lnTo>
                    <a:pt x="487" y="1201"/>
                  </a:lnTo>
                  <a:lnTo>
                    <a:pt x="512" y="1187"/>
                  </a:lnTo>
                  <a:lnTo>
                    <a:pt x="537" y="1174"/>
                  </a:lnTo>
                  <a:lnTo>
                    <a:pt x="564" y="1161"/>
                  </a:lnTo>
                  <a:lnTo>
                    <a:pt x="589" y="1145"/>
                  </a:lnTo>
                  <a:lnTo>
                    <a:pt x="616" y="1131"/>
                  </a:lnTo>
                  <a:lnTo>
                    <a:pt x="642" y="1118"/>
                  </a:lnTo>
                  <a:lnTo>
                    <a:pt x="667" y="1105"/>
                  </a:lnTo>
                  <a:lnTo>
                    <a:pt x="693" y="1091"/>
                  </a:lnTo>
                  <a:lnTo>
                    <a:pt x="717" y="1080"/>
                  </a:lnTo>
                  <a:lnTo>
                    <a:pt x="739" y="1068"/>
                  </a:lnTo>
                  <a:lnTo>
                    <a:pt x="762" y="1058"/>
                  </a:lnTo>
                  <a:lnTo>
                    <a:pt x="782" y="1049"/>
                  </a:lnTo>
                  <a:lnTo>
                    <a:pt x="766" y="1033"/>
                  </a:lnTo>
                  <a:lnTo>
                    <a:pt x="747" y="1015"/>
                  </a:lnTo>
                  <a:lnTo>
                    <a:pt x="728" y="996"/>
                  </a:lnTo>
                  <a:lnTo>
                    <a:pt x="708" y="976"/>
                  </a:lnTo>
                  <a:lnTo>
                    <a:pt x="686" y="955"/>
                  </a:lnTo>
                  <a:lnTo>
                    <a:pt x="664" y="933"/>
                  </a:lnTo>
                  <a:lnTo>
                    <a:pt x="642" y="911"/>
                  </a:lnTo>
                  <a:lnTo>
                    <a:pt x="619" y="888"/>
                  </a:lnTo>
                  <a:lnTo>
                    <a:pt x="597" y="865"/>
                  </a:lnTo>
                  <a:lnTo>
                    <a:pt x="574" y="842"/>
                  </a:lnTo>
                  <a:lnTo>
                    <a:pt x="552" y="821"/>
                  </a:lnTo>
                  <a:lnTo>
                    <a:pt x="531" y="799"/>
                  </a:lnTo>
                  <a:lnTo>
                    <a:pt x="511" y="779"/>
                  </a:lnTo>
                  <a:lnTo>
                    <a:pt x="490" y="760"/>
                  </a:lnTo>
                  <a:lnTo>
                    <a:pt x="473" y="743"/>
                  </a:lnTo>
                  <a:lnTo>
                    <a:pt x="455" y="726"/>
                  </a:lnTo>
                  <a:lnTo>
                    <a:pt x="477" y="683"/>
                  </a:lnTo>
                  <a:lnTo>
                    <a:pt x="498" y="647"/>
                  </a:lnTo>
                  <a:lnTo>
                    <a:pt x="520" y="616"/>
                  </a:lnTo>
                  <a:lnTo>
                    <a:pt x="542" y="587"/>
                  </a:lnTo>
                  <a:lnTo>
                    <a:pt x="565" y="560"/>
                  </a:lnTo>
                  <a:lnTo>
                    <a:pt x="587" y="528"/>
                  </a:lnTo>
                  <a:lnTo>
                    <a:pt x="608" y="493"/>
                  </a:lnTo>
                  <a:lnTo>
                    <a:pt x="629" y="449"/>
                  </a:lnTo>
                  <a:lnTo>
                    <a:pt x="654" y="409"/>
                  </a:lnTo>
                  <a:lnTo>
                    <a:pt x="676" y="364"/>
                  </a:lnTo>
                  <a:lnTo>
                    <a:pt x="700" y="316"/>
                  </a:lnTo>
                  <a:lnTo>
                    <a:pt x="722" y="265"/>
                  </a:lnTo>
                  <a:lnTo>
                    <a:pt x="741" y="214"/>
                  </a:lnTo>
                  <a:lnTo>
                    <a:pt x="756" y="164"/>
                  </a:lnTo>
                  <a:lnTo>
                    <a:pt x="767" y="119"/>
                  </a:lnTo>
                  <a:lnTo>
                    <a:pt x="772" y="77"/>
                  </a:lnTo>
                  <a:lnTo>
                    <a:pt x="772" y="43"/>
                  </a:lnTo>
                  <a:lnTo>
                    <a:pt x="765" y="18"/>
                  </a:lnTo>
                  <a:lnTo>
                    <a:pt x="748" y="3"/>
                  </a:lnTo>
                  <a:lnTo>
                    <a:pt x="723" y="0"/>
                  </a:lnTo>
                  <a:lnTo>
                    <a:pt x="689" y="12"/>
                  </a:lnTo>
                  <a:lnTo>
                    <a:pt x="642" y="39"/>
                  </a:lnTo>
                  <a:lnTo>
                    <a:pt x="585" y="84"/>
                  </a:lnTo>
                  <a:lnTo>
                    <a:pt x="514" y="148"/>
                  </a:lnTo>
                  <a:close/>
                </a:path>
              </a:pathLst>
            </a:custGeom>
            <a:solidFill>
              <a:srgbClr val="D8DD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838" y="2808"/>
              <a:ext cx="175" cy="268"/>
            </a:xfrm>
            <a:custGeom>
              <a:avLst/>
              <a:gdLst/>
              <a:ahLst/>
              <a:cxnLst>
                <a:cxn ang="0">
                  <a:pos x="6" y="796"/>
                </a:cxn>
                <a:cxn ang="0">
                  <a:pos x="9" y="801"/>
                </a:cxn>
                <a:cxn ang="0">
                  <a:pos x="24" y="747"/>
                </a:cxn>
                <a:cxn ang="0">
                  <a:pos x="42" y="696"/>
                </a:cxn>
                <a:cxn ang="0">
                  <a:pos x="61" y="650"/>
                </a:cxn>
                <a:cxn ang="0">
                  <a:pos x="82" y="605"/>
                </a:cxn>
                <a:cxn ang="0">
                  <a:pos x="105" y="563"/>
                </a:cxn>
                <a:cxn ang="0">
                  <a:pos x="130" y="521"/>
                </a:cxn>
                <a:cxn ang="0">
                  <a:pos x="158" y="479"/>
                </a:cxn>
                <a:cxn ang="0">
                  <a:pos x="187" y="438"/>
                </a:cxn>
                <a:cxn ang="0">
                  <a:pos x="220" y="395"/>
                </a:cxn>
                <a:cxn ang="0">
                  <a:pos x="254" y="349"/>
                </a:cxn>
                <a:cxn ang="0">
                  <a:pos x="292" y="303"/>
                </a:cxn>
                <a:cxn ang="0">
                  <a:pos x="332" y="252"/>
                </a:cxn>
                <a:cxn ang="0">
                  <a:pos x="375" y="198"/>
                </a:cxn>
                <a:cxn ang="0">
                  <a:pos x="422" y="138"/>
                </a:cxn>
                <a:cxn ang="0">
                  <a:pos x="471" y="74"/>
                </a:cxn>
                <a:cxn ang="0">
                  <a:pos x="523" y="5"/>
                </a:cxn>
                <a:cxn ang="0">
                  <a:pos x="516" y="0"/>
                </a:cxn>
                <a:cxn ang="0">
                  <a:pos x="464" y="69"/>
                </a:cxn>
                <a:cxn ang="0">
                  <a:pos x="415" y="133"/>
                </a:cxn>
                <a:cxn ang="0">
                  <a:pos x="368" y="193"/>
                </a:cxn>
                <a:cxn ang="0">
                  <a:pos x="325" y="247"/>
                </a:cxn>
                <a:cxn ang="0">
                  <a:pos x="284" y="297"/>
                </a:cxn>
                <a:cxn ang="0">
                  <a:pos x="246" y="344"/>
                </a:cxn>
                <a:cxn ang="0">
                  <a:pos x="212" y="390"/>
                </a:cxn>
                <a:cxn ang="0">
                  <a:pos x="179" y="433"/>
                </a:cxn>
                <a:cxn ang="0">
                  <a:pos x="150" y="474"/>
                </a:cxn>
                <a:cxn ang="0">
                  <a:pos x="123" y="516"/>
                </a:cxn>
                <a:cxn ang="0">
                  <a:pos x="97" y="560"/>
                </a:cxn>
                <a:cxn ang="0">
                  <a:pos x="75" y="603"/>
                </a:cxn>
                <a:cxn ang="0">
                  <a:pos x="53" y="647"/>
                </a:cxn>
                <a:cxn ang="0">
                  <a:pos x="34" y="694"/>
                </a:cxn>
                <a:cxn ang="0">
                  <a:pos x="16" y="744"/>
                </a:cxn>
                <a:cxn ang="0">
                  <a:pos x="1" y="799"/>
                </a:cxn>
                <a:cxn ang="0">
                  <a:pos x="4" y="804"/>
                </a:cxn>
                <a:cxn ang="0">
                  <a:pos x="1" y="799"/>
                </a:cxn>
                <a:cxn ang="0">
                  <a:pos x="0" y="802"/>
                </a:cxn>
                <a:cxn ang="0">
                  <a:pos x="4" y="804"/>
                </a:cxn>
                <a:cxn ang="0">
                  <a:pos x="6" y="796"/>
                </a:cxn>
              </a:cxnLst>
              <a:rect l="0" t="0" r="r" b="b"/>
              <a:pathLst>
                <a:path w="523" h="804">
                  <a:moveTo>
                    <a:pt x="6" y="796"/>
                  </a:moveTo>
                  <a:lnTo>
                    <a:pt x="9" y="801"/>
                  </a:lnTo>
                  <a:lnTo>
                    <a:pt x="24" y="747"/>
                  </a:lnTo>
                  <a:lnTo>
                    <a:pt x="42" y="696"/>
                  </a:lnTo>
                  <a:lnTo>
                    <a:pt x="61" y="650"/>
                  </a:lnTo>
                  <a:lnTo>
                    <a:pt x="82" y="605"/>
                  </a:lnTo>
                  <a:lnTo>
                    <a:pt x="105" y="563"/>
                  </a:lnTo>
                  <a:lnTo>
                    <a:pt x="130" y="521"/>
                  </a:lnTo>
                  <a:lnTo>
                    <a:pt x="158" y="479"/>
                  </a:lnTo>
                  <a:lnTo>
                    <a:pt x="187" y="438"/>
                  </a:lnTo>
                  <a:lnTo>
                    <a:pt x="220" y="395"/>
                  </a:lnTo>
                  <a:lnTo>
                    <a:pt x="254" y="349"/>
                  </a:lnTo>
                  <a:lnTo>
                    <a:pt x="292" y="303"/>
                  </a:lnTo>
                  <a:lnTo>
                    <a:pt x="332" y="252"/>
                  </a:lnTo>
                  <a:lnTo>
                    <a:pt x="375" y="198"/>
                  </a:lnTo>
                  <a:lnTo>
                    <a:pt x="422" y="138"/>
                  </a:lnTo>
                  <a:lnTo>
                    <a:pt x="471" y="74"/>
                  </a:lnTo>
                  <a:lnTo>
                    <a:pt x="523" y="5"/>
                  </a:lnTo>
                  <a:lnTo>
                    <a:pt x="516" y="0"/>
                  </a:lnTo>
                  <a:lnTo>
                    <a:pt x="464" y="69"/>
                  </a:lnTo>
                  <a:lnTo>
                    <a:pt x="415" y="133"/>
                  </a:lnTo>
                  <a:lnTo>
                    <a:pt x="368" y="193"/>
                  </a:lnTo>
                  <a:lnTo>
                    <a:pt x="325" y="247"/>
                  </a:lnTo>
                  <a:lnTo>
                    <a:pt x="284" y="297"/>
                  </a:lnTo>
                  <a:lnTo>
                    <a:pt x="246" y="344"/>
                  </a:lnTo>
                  <a:lnTo>
                    <a:pt x="212" y="390"/>
                  </a:lnTo>
                  <a:lnTo>
                    <a:pt x="179" y="433"/>
                  </a:lnTo>
                  <a:lnTo>
                    <a:pt x="150" y="474"/>
                  </a:lnTo>
                  <a:lnTo>
                    <a:pt x="123" y="516"/>
                  </a:lnTo>
                  <a:lnTo>
                    <a:pt x="97" y="560"/>
                  </a:lnTo>
                  <a:lnTo>
                    <a:pt x="75" y="603"/>
                  </a:lnTo>
                  <a:lnTo>
                    <a:pt x="53" y="647"/>
                  </a:lnTo>
                  <a:lnTo>
                    <a:pt x="34" y="694"/>
                  </a:lnTo>
                  <a:lnTo>
                    <a:pt x="16" y="744"/>
                  </a:lnTo>
                  <a:lnTo>
                    <a:pt x="1" y="799"/>
                  </a:lnTo>
                  <a:lnTo>
                    <a:pt x="4" y="804"/>
                  </a:lnTo>
                  <a:lnTo>
                    <a:pt x="1" y="799"/>
                  </a:lnTo>
                  <a:lnTo>
                    <a:pt x="0" y="802"/>
                  </a:lnTo>
                  <a:lnTo>
                    <a:pt x="4" y="804"/>
                  </a:lnTo>
                  <a:lnTo>
                    <a:pt x="6" y="7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840" y="3074"/>
              <a:ext cx="132" cy="102"/>
            </a:xfrm>
            <a:custGeom>
              <a:avLst/>
              <a:gdLst/>
              <a:ahLst/>
              <a:cxnLst>
                <a:cxn ang="0">
                  <a:pos x="395" y="297"/>
                </a:cxn>
                <a:cxn ang="0">
                  <a:pos x="398" y="297"/>
                </a:cxn>
                <a:cxn ang="0">
                  <a:pos x="373" y="285"/>
                </a:cxn>
                <a:cxn ang="0">
                  <a:pos x="350" y="272"/>
                </a:cxn>
                <a:cxn ang="0">
                  <a:pos x="325" y="255"/>
                </a:cxn>
                <a:cxn ang="0">
                  <a:pos x="301" y="236"/>
                </a:cxn>
                <a:cxn ang="0">
                  <a:pos x="275" y="216"/>
                </a:cxn>
                <a:cxn ang="0">
                  <a:pos x="251" y="195"/>
                </a:cxn>
                <a:cxn ang="0">
                  <a:pos x="226" y="173"/>
                </a:cxn>
                <a:cxn ang="0">
                  <a:pos x="202" y="149"/>
                </a:cxn>
                <a:cxn ang="0">
                  <a:pos x="177" y="126"/>
                </a:cxn>
                <a:cxn ang="0">
                  <a:pos x="153" y="105"/>
                </a:cxn>
                <a:cxn ang="0">
                  <a:pos x="127" y="81"/>
                </a:cxn>
                <a:cxn ang="0">
                  <a:pos x="103" y="61"/>
                </a:cxn>
                <a:cxn ang="0">
                  <a:pos x="78" y="42"/>
                </a:cxn>
                <a:cxn ang="0">
                  <a:pos x="53" y="25"/>
                </a:cxn>
                <a:cxn ang="0">
                  <a:pos x="28" y="11"/>
                </a:cxn>
                <a:cxn ang="0">
                  <a:pos x="2" y="0"/>
                </a:cxn>
                <a:cxn ang="0">
                  <a:pos x="0" y="8"/>
                </a:cxn>
                <a:cxn ang="0">
                  <a:pos x="25" y="19"/>
                </a:cxn>
                <a:cxn ang="0">
                  <a:pos x="48" y="33"/>
                </a:cxn>
                <a:cxn ang="0">
                  <a:pos x="73" y="49"/>
                </a:cxn>
                <a:cxn ang="0">
                  <a:pos x="98" y="68"/>
                </a:cxn>
                <a:cxn ang="0">
                  <a:pos x="122" y="89"/>
                </a:cxn>
                <a:cxn ang="0">
                  <a:pos x="148" y="110"/>
                </a:cxn>
                <a:cxn ang="0">
                  <a:pos x="172" y="131"/>
                </a:cxn>
                <a:cxn ang="0">
                  <a:pos x="197" y="154"/>
                </a:cxn>
                <a:cxn ang="0">
                  <a:pos x="221" y="178"/>
                </a:cxn>
                <a:cxn ang="0">
                  <a:pos x="246" y="200"/>
                </a:cxn>
                <a:cxn ang="0">
                  <a:pos x="270" y="224"/>
                </a:cxn>
                <a:cxn ang="0">
                  <a:pos x="296" y="244"/>
                </a:cxn>
                <a:cxn ang="0">
                  <a:pos x="320" y="263"/>
                </a:cxn>
                <a:cxn ang="0">
                  <a:pos x="345" y="279"/>
                </a:cxn>
                <a:cxn ang="0">
                  <a:pos x="370" y="293"/>
                </a:cxn>
                <a:cxn ang="0">
                  <a:pos x="395" y="304"/>
                </a:cxn>
                <a:cxn ang="0">
                  <a:pos x="398" y="304"/>
                </a:cxn>
                <a:cxn ang="0">
                  <a:pos x="395" y="304"/>
                </a:cxn>
                <a:cxn ang="0">
                  <a:pos x="397" y="306"/>
                </a:cxn>
                <a:cxn ang="0">
                  <a:pos x="398" y="304"/>
                </a:cxn>
                <a:cxn ang="0">
                  <a:pos x="395" y="297"/>
                </a:cxn>
              </a:cxnLst>
              <a:rect l="0" t="0" r="r" b="b"/>
              <a:pathLst>
                <a:path w="398" h="306">
                  <a:moveTo>
                    <a:pt x="395" y="297"/>
                  </a:moveTo>
                  <a:lnTo>
                    <a:pt x="398" y="297"/>
                  </a:lnTo>
                  <a:lnTo>
                    <a:pt x="373" y="285"/>
                  </a:lnTo>
                  <a:lnTo>
                    <a:pt x="350" y="272"/>
                  </a:lnTo>
                  <a:lnTo>
                    <a:pt x="325" y="255"/>
                  </a:lnTo>
                  <a:lnTo>
                    <a:pt x="301" y="236"/>
                  </a:lnTo>
                  <a:lnTo>
                    <a:pt x="275" y="216"/>
                  </a:lnTo>
                  <a:lnTo>
                    <a:pt x="251" y="195"/>
                  </a:lnTo>
                  <a:lnTo>
                    <a:pt x="226" y="173"/>
                  </a:lnTo>
                  <a:lnTo>
                    <a:pt x="202" y="149"/>
                  </a:lnTo>
                  <a:lnTo>
                    <a:pt x="177" y="126"/>
                  </a:lnTo>
                  <a:lnTo>
                    <a:pt x="153" y="105"/>
                  </a:lnTo>
                  <a:lnTo>
                    <a:pt x="127" y="81"/>
                  </a:lnTo>
                  <a:lnTo>
                    <a:pt x="103" y="61"/>
                  </a:lnTo>
                  <a:lnTo>
                    <a:pt x="78" y="42"/>
                  </a:lnTo>
                  <a:lnTo>
                    <a:pt x="53" y="25"/>
                  </a:lnTo>
                  <a:lnTo>
                    <a:pt x="28" y="11"/>
                  </a:lnTo>
                  <a:lnTo>
                    <a:pt x="2" y="0"/>
                  </a:lnTo>
                  <a:lnTo>
                    <a:pt x="0" y="8"/>
                  </a:lnTo>
                  <a:lnTo>
                    <a:pt x="25" y="19"/>
                  </a:lnTo>
                  <a:lnTo>
                    <a:pt x="48" y="33"/>
                  </a:lnTo>
                  <a:lnTo>
                    <a:pt x="73" y="49"/>
                  </a:lnTo>
                  <a:lnTo>
                    <a:pt x="98" y="68"/>
                  </a:lnTo>
                  <a:lnTo>
                    <a:pt x="122" y="89"/>
                  </a:lnTo>
                  <a:lnTo>
                    <a:pt x="148" y="110"/>
                  </a:lnTo>
                  <a:lnTo>
                    <a:pt x="172" y="131"/>
                  </a:lnTo>
                  <a:lnTo>
                    <a:pt x="197" y="154"/>
                  </a:lnTo>
                  <a:lnTo>
                    <a:pt x="221" y="178"/>
                  </a:lnTo>
                  <a:lnTo>
                    <a:pt x="246" y="200"/>
                  </a:lnTo>
                  <a:lnTo>
                    <a:pt x="270" y="224"/>
                  </a:lnTo>
                  <a:lnTo>
                    <a:pt x="296" y="244"/>
                  </a:lnTo>
                  <a:lnTo>
                    <a:pt x="320" y="263"/>
                  </a:lnTo>
                  <a:lnTo>
                    <a:pt x="345" y="279"/>
                  </a:lnTo>
                  <a:lnTo>
                    <a:pt x="370" y="293"/>
                  </a:lnTo>
                  <a:lnTo>
                    <a:pt x="395" y="304"/>
                  </a:lnTo>
                  <a:lnTo>
                    <a:pt x="398" y="304"/>
                  </a:lnTo>
                  <a:lnTo>
                    <a:pt x="395" y="304"/>
                  </a:lnTo>
                  <a:lnTo>
                    <a:pt x="397" y="306"/>
                  </a:lnTo>
                  <a:lnTo>
                    <a:pt x="398" y="304"/>
                  </a:lnTo>
                  <a:lnTo>
                    <a:pt x="395" y="2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971" y="3108"/>
              <a:ext cx="133" cy="67"/>
            </a:xfrm>
            <a:custGeom>
              <a:avLst/>
              <a:gdLst/>
              <a:ahLst/>
              <a:cxnLst>
                <a:cxn ang="0">
                  <a:pos x="386" y="6"/>
                </a:cxn>
                <a:cxn ang="0">
                  <a:pos x="387" y="0"/>
                </a:cxn>
                <a:cxn ang="0">
                  <a:pos x="367" y="8"/>
                </a:cxn>
                <a:cxn ang="0">
                  <a:pos x="344" y="19"/>
                </a:cxn>
                <a:cxn ang="0">
                  <a:pos x="321" y="30"/>
                </a:cxn>
                <a:cxn ang="0">
                  <a:pos x="297" y="41"/>
                </a:cxn>
                <a:cxn ang="0">
                  <a:pos x="272" y="55"/>
                </a:cxn>
                <a:cxn ang="0">
                  <a:pos x="247" y="68"/>
                </a:cxn>
                <a:cxn ang="0">
                  <a:pos x="220" y="82"/>
                </a:cxn>
                <a:cxn ang="0">
                  <a:pos x="194" y="96"/>
                </a:cxn>
                <a:cxn ang="0">
                  <a:pos x="168" y="111"/>
                </a:cxn>
                <a:cxn ang="0">
                  <a:pos x="142" y="125"/>
                </a:cxn>
                <a:cxn ang="0">
                  <a:pos x="117" y="137"/>
                </a:cxn>
                <a:cxn ang="0">
                  <a:pos x="91" y="151"/>
                </a:cxn>
                <a:cxn ang="0">
                  <a:pos x="67" y="163"/>
                </a:cxn>
                <a:cxn ang="0">
                  <a:pos x="43" y="174"/>
                </a:cxn>
                <a:cxn ang="0">
                  <a:pos x="22" y="184"/>
                </a:cxn>
                <a:cxn ang="0">
                  <a:pos x="0" y="193"/>
                </a:cxn>
                <a:cxn ang="0">
                  <a:pos x="3" y="200"/>
                </a:cxn>
                <a:cxn ang="0">
                  <a:pos x="24" y="192"/>
                </a:cxn>
                <a:cxn ang="0">
                  <a:pos x="46" y="181"/>
                </a:cxn>
                <a:cxn ang="0">
                  <a:pos x="70" y="170"/>
                </a:cxn>
                <a:cxn ang="0">
                  <a:pos x="94" y="159"/>
                </a:cxn>
                <a:cxn ang="0">
                  <a:pos x="119" y="145"/>
                </a:cxn>
                <a:cxn ang="0">
                  <a:pos x="144" y="132"/>
                </a:cxn>
                <a:cxn ang="0">
                  <a:pos x="171" y="118"/>
                </a:cxn>
                <a:cxn ang="0">
                  <a:pos x="196" y="103"/>
                </a:cxn>
                <a:cxn ang="0">
                  <a:pos x="223" y="89"/>
                </a:cxn>
                <a:cxn ang="0">
                  <a:pos x="249" y="75"/>
                </a:cxn>
                <a:cxn ang="0">
                  <a:pos x="275" y="63"/>
                </a:cxn>
                <a:cxn ang="0">
                  <a:pos x="300" y="49"/>
                </a:cxn>
                <a:cxn ang="0">
                  <a:pos x="324" y="38"/>
                </a:cxn>
                <a:cxn ang="0">
                  <a:pos x="347" y="26"/>
                </a:cxn>
                <a:cxn ang="0">
                  <a:pos x="369" y="16"/>
                </a:cxn>
                <a:cxn ang="0">
                  <a:pos x="390" y="7"/>
                </a:cxn>
                <a:cxn ang="0">
                  <a:pos x="391" y="1"/>
                </a:cxn>
                <a:cxn ang="0">
                  <a:pos x="390" y="7"/>
                </a:cxn>
                <a:cxn ang="0">
                  <a:pos x="397" y="5"/>
                </a:cxn>
                <a:cxn ang="0">
                  <a:pos x="391" y="1"/>
                </a:cxn>
                <a:cxn ang="0">
                  <a:pos x="386" y="6"/>
                </a:cxn>
              </a:cxnLst>
              <a:rect l="0" t="0" r="r" b="b"/>
              <a:pathLst>
                <a:path w="397" h="200">
                  <a:moveTo>
                    <a:pt x="386" y="6"/>
                  </a:moveTo>
                  <a:lnTo>
                    <a:pt x="387" y="0"/>
                  </a:lnTo>
                  <a:lnTo>
                    <a:pt x="367" y="8"/>
                  </a:lnTo>
                  <a:lnTo>
                    <a:pt x="344" y="19"/>
                  </a:lnTo>
                  <a:lnTo>
                    <a:pt x="321" y="30"/>
                  </a:lnTo>
                  <a:lnTo>
                    <a:pt x="297" y="41"/>
                  </a:lnTo>
                  <a:lnTo>
                    <a:pt x="272" y="55"/>
                  </a:lnTo>
                  <a:lnTo>
                    <a:pt x="247" y="68"/>
                  </a:lnTo>
                  <a:lnTo>
                    <a:pt x="220" y="82"/>
                  </a:lnTo>
                  <a:lnTo>
                    <a:pt x="194" y="96"/>
                  </a:lnTo>
                  <a:lnTo>
                    <a:pt x="168" y="111"/>
                  </a:lnTo>
                  <a:lnTo>
                    <a:pt x="142" y="125"/>
                  </a:lnTo>
                  <a:lnTo>
                    <a:pt x="117" y="137"/>
                  </a:lnTo>
                  <a:lnTo>
                    <a:pt x="91" y="151"/>
                  </a:lnTo>
                  <a:lnTo>
                    <a:pt x="67" y="163"/>
                  </a:lnTo>
                  <a:lnTo>
                    <a:pt x="43" y="174"/>
                  </a:lnTo>
                  <a:lnTo>
                    <a:pt x="22" y="184"/>
                  </a:lnTo>
                  <a:lnTo>
                    <a:pt x="0" y="193"/>
                  </a:lnTo>
                  <a:lnTo>
                    <a:pt x="3" y="200"/>
                  </a:lnTo>
                  <a:lnTo>
                    <a:pt x="24" y="192"/>
                  </a:lnTo>
                  <a:lnTo>
                    <a:pt x="46" y="181"/>
                  </a:lnTo>
                  <a:lnTo>
                    <a:pt x="70" y="170"/>
                  </a:lnTo>
                  <a:lnTo>
                    <a:pt x="94" y="159"/>
                  </a:lnTo>
                  <a:lnTo>
                    <a:pt x="119" y="145"/>
                  </a:lnTo>
                  <a:lnTo>
                    <a:pt x="144" y="132"/>
                  </a:lnTo>
                  <a:lnTo>
                    <a:pt x="171" y="118"/>
                  </a:lnTo>
                  <a:lnTo>
                    <a:pt x="196" y="103"/>
                  </a:lnTo>
                  <a:lnTo>
                    <a:pt x="223" y="89"/>
                  </a:lnTo>
                  <a:lnTo>
                    <a:pt x="249" y="75"/>
                  </a:lnTo>
                  <a:lnTo>
                    <a:pt x="275" y="63"/>
                  </a:lnTo>
                  <a:lnTo>
                    <a:pt x="300" y="49"/>
                  </a:lnTo>
                  <a:lnTo>
                    <a:pt x="324" y="38"/>
                  </a:lnTo>
                  <a:lnTo>
                    <a:pt x="347" y="26"/>
                  </a:lnTo>
                  <a:lnTo>
                    <a:pt x="369" y="16"/>
                  </a:lnTo>
                  <a:lnTo>
                    <a:pt x="390" y="7"/>
                  </a:lnTo>
                  <a:lnTo>
                    <a:pt x="391" y="1"/>
                  </a:lnTo>
                  <a:lnTo>
                    <a:pt x="390" y="7"/>
                  </a:lnTo>
                  <a:lnTo>
                    <a:pt x="397" y="5"/>
                  </a:lnTo>
                  <a:lnTo>
                    <a:pt x="391" y="1"/>
                  </a:lnTo>
                  <a:lnTo>
                    <a:pt x="386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990" y="3001"/>
              <a:ext cx="112" cy="109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3" y="5"/>
                </a:cxn>
                <a:cxn ang="0">
                  <a:pos x="20" y="21"/>
                </a:cxn>
                <a:cxn ang="0">
                  <a:pos x="38" y="39"/>
                </a:cxn>
                <a:cxn ang="0">
                  <a:pos x="58" y="58"/>
                </a:cxn>
                <a:cxn ang="0">
                  <a:pos x="78" y="78"/>
                </a:cxn>
                <a:cxn ang="0">
                  <a:pos x="100" y="99"/>
                </a:cxn>
                <a:cxn ang="0">
                  <a:pos x="121" y="121"/>
                </a:cxn>
                <a:cxn ang="0">
                  <a:pos x="144" y="144"/>
                </a:cxn>
                <a:cxn ang="0">
                  <a:pos x="167" y="166"/>
                </a:cxn>
                <a:cxn ang="0">
                  <a:pos x="190" y="189"/>
                </a:cxn>
                <a:cxn ang="0">
                  <a:pos x="211" y="212"/>
                </a:cxn>
                <a:cxn ang="0">
                  <a:pos x="234" y="233"/>
                </a:cxn>
                <a:cxn ang="0">
                  <a:pos x="255" y="255"/>
                </a:cxn>
                <a:cxn ang="0">
                  <a:pos x="276" y="275"/>
                </a:cxn>
                <a:cxn ang="0">
                  <a:pos x="295" y="294"/>
                </a:cxn>
                <a:cxn ang="0">
                  <a:pos x="313" y="312"/>
                </a:cxn>
                <a:cxn ang="0">
                  <a:pos x="330" y="328"/>
                </a:cxn>
                <a:cxn ang="0">
                  <a:pos x="335" y="323"/>
                </a:cxn>
                <a:cxn ang="0">
                  <a:pos x="319" y="307"/>
                </a:cxn>
                <a:cxn ang="0">
                  <a:pos x="300" y="289"/>
                </a:cxn>
                <a:cxn ang="0">
                  <a:pos x="281" y="270"/>
                </a:cxn>
                <a:cxn ang="0">
                  <a:pos x="260" y="250"/>
                </a:cxn>
                <a:cxn ang="0">
                  <a:pos x="239" y="228"/>
                </a:cxn>
                <a:cxn ang="0">
                  <a:pos x="216" y="207"/>
                </a:cxn>
                <a:cxn ang="0">
                  <a:pos x="195" y="184"/>
                </a:cxn>
                <a:cxn ang="0">
                  <a:pos x="172" y="161"/>
                </a:cxn>
                <a:cxn ang="0">
                  <a:pos x="149" y="139"/>
                </a:cxn>
                <a:cxn ang="0">
                  <a:pos x="126" y="116"/>
                </a:cxn>
                <a:cxn ang="0">
                  <a:pos x="105" y="94"/>
                </a:cxn>
                <a:cxn ang="0">
                  <a:pos x="83" y="73"/>
                </a:cxn>
                <a:cxn ang="0">
                  <a:pos x="63" y="53"/>
                </a:cxn>
                <a:cxn ang="0">
                  <a:pos x="43" y="34"/>
                </a:cxn>
                <a:cxn ang="0">
                  <a:pos x="25" y="16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3" y="5"/>
                </a:cxn>
                <a:cxn ang="0">
                  <a:pos x="1" y="1"/>
                </a:cxn>
              </a:cxnLst>
              <a:rect l="0" t="0" r="r" b="b"/>
              <a:pathLst>
                <a:path w="335" h="328">
                  <a:moveTo>
                    <a:pt x="1" y="1"/>
                  </a:moveTo>
                  <a:lnTo>
                    <a:pt x="3" y="5"/>
                  </a:lnTo>
                  <a:lnTo>
                    <a:pt x="20" y="21"/>
                  </a:lnTo>
                  <a:lnTo>
                    <a:pt x="38" y="39"/>
                  </a:lnTo>
                  <a:lnTo>
                    <a:pt x="58" y="58"/>
                  </a:lnTo>
                  <a:lnTo>
                    <a:pt x="78" y="78"/>
                  </a:lnTo>
                  <a:lnTo>
                    <a:pt x="100" y="99"/>
                  </a:lnTo>
                  <a:lnTo>
                    <a:pt x="121" y="121"/>
                  </a:lnTo>
                  <a:lnTo>
                    <a:pt x="144" y="144"/>
                  </a:lnTo>
                  <a:lnTo>
                    <a:pt x="167" y="166"/>
                  </a:lnTo>
                  <a:lnTo>
                    <a:pt x="190" y="189"/>
                  </a:lnTo>
                  <a:lnTo>
                    <a:pt x="211" y="212"/>
                  </a:lnTo>
                  <a:lnTo>
                    <a:pt x="234" y="233"/>
                  </a:lnTo>
                  <a:lnTo>
                    <a:pt x="255" y="255"/>
                  </a:lnTo>
                  <a:lnTo>
                    <a:pt x="276" y="275"/>
                  </a:lnTo>
                  <a:lnTo>
                    <a:pt x="295" y="294"/>
                  </a:lnTo>
                  <a:lnTo>
                    <a:pt x="313" y="312"/>
                  </a:lnTo>
                  <a:lnTo>
                    <a:pt x="330" y="328"/>
                  </a:lnTo>
                  <a:lnTo>
                    <a:pt x="335" y="323"/>
                  </a:lnTo>
                  <a:lnTo>
                    <a:pt x="319" y="307"/>
                  </a:lnTo>
                  <a:lnTo>
                    <a:pt x="300" y="289"/>
                  </a:lnTo>
                  <a:lnTo>
                    <a:pt x="281" y="270"/>
                  </a:lnTo>
                  <a:lnTo>
                    <a:pt x="260" y="250"/>
                  </a:lnTo>
                  <a:lnTo>
                    <a:pt x="239" y="228"/>
                  </a:lnTo>
                  <a:lnTo>
                    <a:pt x="216" y="207"/>
                  </a:lnTo>
                  <a:lnTo>
                    <a:pt x="195" y="184"/>
                  </a:lnTo>
                  <a:lnTo>
                    <a:pt x="172" y="161"/>
                  </a:lnTo>
                  <a:lnTo>
                    <a:pt x="149" y="139"/>
                  </a:lnTo>
                  <a:lnTo>
                    <a:pt x="126" y="116"/>
                  </a:lnTo>
                  <a:lnTo>
                    <a:pt x="105" y="94"/>
                  </a:lnTo>
                  <a:lnTo>
                    <a:pt x="83" y="73"/>
                  </a:lnTo>
                  <a:lnTo>
                    <a:pt x="63" y="53"/>
                  </a:lnTo>
                  <a:lnTo>
                    <a:pt x="43" y="34"/>
                  </a:lnTo>
                  <a:lnTo>
                    <a:pt x="25" y="16"/>
                  </a:lnTo>
                  <a:lnTo>
                    <a:pt x="8" y="0"/>
                  </a:lnTo>
                  <a:lnTo>
                    <a:pt x="9" y="4"/>
                  </a:lnTo>
                  <a:lnTo>
                    <a:pt x="1" y="1"/>
                  </a:lnTo>
                  <a:lnTo>
                    <a:pt x="0" y="2"/>
                  </a:lnTo>
                  <a:lnTo>
                    <a:pt x="3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990" y="2908"/>
              <a:ext cx="61" cy="94"/>
            </a:xfrm>
            <a:custGeom>
              <a:avLst/>
              <a:gdLst/>
              <a:ahLst/>
              <a:cxnLst>
                <a:cxn ang="0">
                  <a:pos x="175" y="0"/>
                </a:cxn>
                <a:cxn ang="0">
                  <a:pos x="175" y="1"/>
                </a:cxn>
                <a:cxn ang="0">
                  <a:pos x="153" y="45"/>
                </a:cxn>
                <a:cxn ang="0">
                  <a:pos x="132" y="80"/>
                </a:cxn>
                <a:cxn ang="0">
                  <a:pos x="110" y="111"/>
                </a:cxn>
                <a:cxn ang="0">
                  <a:pos x="87" y="139"/>
                </a:cxn>
                <a:cxn ang="0">
                  <a:pos x="65" y="168"/>
                </a:cxn>
                <a:cxn ang="0">
                  <a:pos x="43" y="198"/>
                </a:cxn>
                <a:cxn ang="0">
                  <a:pos x="22" y="236"/>
                </a:cxn>
                <a:cxn ang="0">
                  <a:pos x="0" y="279"/>
                </a:cxn>
                <a:cxn ang="0">
                  <a:pos x="8" y="282"/>
                </a:cxn>
                <a:cxn ang="0">
                  <a:pos x="29" y="239"/>
                </a:cxn>
                <a:cxn ang="0">
                  <a:pos x="51" y="203"/>
                </a:cxn>
                <a:cxn ang="0">
                  <a:pos x="72" y="173"/>
                </a:cxn>
                <a:cxn ang="0">
                  <a:pos x="95" y="144"/>
                </a:cxn>
                <a:cxn ang="0">
                  <a:pos x="118" y="116"/>
                </a:cxn>
                <a:cxn ang="0">
                  <a:pos x="139" y="85"/>
                </a:cxn>
                <a:cxn ang="0">
                  <a:pos x="161" y="48"/>
                </a:cxn>
                <a:cxn ang="0">
                  <a:pos x="182" y="4"/>
                </a:cxn>
                <a:cxn ang="0">
                  <a:pos x="182" y="5"/>
                </a:cxn>
                <a:cxn ang="0">
                  <a:pos x="175" y="0"/>
                </a:cxn>
              </a:cxnLst>
              <a:rect l="0" t="0" r="r" b="b"/>
              <a:pathLst>
                <a:path w="182" h="282">
                  <a:moveTo>
                    <a:pt x="175" y="0"/>
                  </a:moveTo>
                  <a:lnTo>
                    <a:pt x="175" y="1"/>
                  </a:lnTo>
                  <a:lnTo>
                    <a:pt x="153" y="45"/>
                  </a:lnTo>
                  <a:lnTo>
                    <a:pt x="132" y="80"/>
                  </a:lnTo>
                  <a:lnTo>
                    <a:pt x="110" y="111"/>
                  </a:lnTo>
                  <a:lnTo>
                    <a:pt x="87" y="139"/>
                  </a:lnTo>
                  <a:lnTo>
                    <a:pt x="65" y="168"/>
                  </a:lnTo>
                  <a:lnTo>
                    <a:pt x="43" y="198"/>
                  </a:lnTo>
                  <a:lnTo>
                    <a:pt x="22" y="236"/>
                  </a:lnTo>
                  <a:lnTo>
                    <a:pt x="0" y="279"/>
                  </a:lnTo>
                  <a:lnTo>
                    <a:pt x="8" y="282"/>
                  </a:lnTo>
                  <a:lnTo>
                    <a:pt x="29" y="239"/>
                  </a:lnTo>
                  <a:lnTo>
                    <a:pt x="51" y="203"/>
                  </a:lnTo>
                  <a:lnTo>
                    <a:pt x="72" y="173"/>
                  </a:lnTo>
                  <a:lnTo>
                    <a:pt x="95" y="144"/>
                  </a:lnTo>
                  <a:lnTo>
                    <a:pt x="118" y="116"/>
                  </a:lnTo>
                  <a:lnTo>
                    <a:pt x="139" y="85"/>
                  </a:lnTo>
                  <a:lnTo>
                    <a:pt x="161" y="48"/>
                  </a:lnTo>
                  <a:lnTo>
                    <a:pt x="182" y="4"/>
                  </a:lnTo>
                  <a:lnTo>
                    <a:pt x="182" y="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4010" y="2759"/>
              <a:ext cx="89" cy="151"/>
            </a:xfrm>
            <a:custGeom>
              <a:avLst/>
              <a:gdLst/>
              <a:ahLst/>
              <a:cxnLst>
                <a:cxn ang="0">
                  <a:pos x="7" y="154"/>
                </a:cxn>
                <a:cxn ang="0">
                  <a:pos x="6" y="154"/>
                </a:cxn>
                <a:cxn ang="0">
                  <a:pos x="77" y="90"/>
                </a:cxn>
                <a:cxn ang="0">
                  <a:pos x="134" y="46"/>
                </a:cxn>
                <a:cxn ang="0">
                  <a:pos x="179" y="18"/>
                </a:cxn>
                <a:cxn ang="0">
                  <a:pos x="212" y="7"/>
                </a:cxn>
                <a:cxn ang="0">
                  <a:pos x="236" y="10"/>
                </a:cxn>
                <a:cxn ang="0">
                  <a:pos x="250" y="24"/>
                </a:cxn>
                <a:cxn ang="0">
                  <a:pos x="258" y="46"/>
                </a:cxn>
                <a:cxn ang="0">
                  <a:pos x="258" y="80"/>
                </a:cxn>
                <a:cxn ang="0">
                  <a:pos x="252" y="122"/>
                </a:cxn>
                <a:cxn ang="0">
                  <a:pos x="241" y="166"/>
                </a:cxn>
                <a:cxn ang="0">
                  <a:pos x="226" y="215"/>
                </a:cxn>
                <a:cxn ang="0">
                  <a:pos x="207" y="267"/>
                </a:cxn>
                <a:cxn ang="0">
                  <a:pos x="185" y="318"/>
                </a:cxn>
                <a:cxn ang="0">
                  <a:pos x="161" y="366"/>
                </a:cxn>
                <a:cxn ang="0">
                  <a:pos x="139" y="411"/>
                </a:cxn>
                <a:cxn ang="0">
                  <a:pos x="115" y="449"/>
                </a:cxn>
                <a:cxn ang="0">
                  <a:pos x="122" y="454"/>
                </a:cxn>
                <a:cxn ang="0">
                  <a:pos x="146" y="414"/>
                </a:cxn>
                <a:cxn ang="0">
                  <a:pos x="169" y="368"/>
                </a:cxn>
                <a:cxn ang="0">
                  <a:pos x="193" y="320"/>
                </a:cxn>
                <a:cxn ang="0">
                  <a:pos x="215" y="270"/>
                </a:cxn>
                <a:cxn ang="0">
                  <a:pos x="234" y="218"/>
                </a:cxn>
                <a:cxn ang="0">
                  <a:pos x="249" y="169"/>
                </a:cxn>
                <a:cxn ang="0">
                  <a:pos x="260" y="122"/>
                </a:cxn>
                <a:cxn ang="0">
                  <a:pos x="265" y="80"/>
                </a:cxn>
                <a:cxn ang="0">
                  <a:pos x="265" y="46"/>
                </a:cxn>
                <a:cxn ang="0">
                  <a:pos x="258" y="18"/>
                </a:cxn>
                <a:cxn ang="0">
                  <a:pos x="239" y="2"/>
                </a:cxn>
                <a:cxn ang="0">
                  <a:pos x="212" y="0"/>
                </a:cxn>
                <a:cxn ang="0">
                  <a:pos x="177" y="11"/>
                </a:cxn>
                <a:cxn ang="0">
                  <a:pos x="129" y="39"/>
                </a:cxn>
                <a:cxn ang="0">
                  <a:pos x="72" y="83"/>
                </a:cxn>
                <a:cxn ang="0">
                  <a:pos x="1" y="149"/>
                </a:cxn>
                <a:cxn ang="0">
                  <a:pos x="0" y="149"/>
                </a:cxn>
                <a:cxn ang="0">
                  <a:pos x="7" y="154"/>
                </a:cxn>
              </a:cxnLst>
              <a:rect l="0" t="0" r="r" b="b"/>
              <a:pathLst>
                <a:path w="265" h="454">
                  <a:moveTo>
                    <a:pt x="7" y="154"/>
                  </a:moveTo>
                  <a:lnTo>
                    <a:pt x="6" y="154"/>
                  </a:lnTo>
                  <a:lnTo>
                    <a:pt x="77" y="90"/>
                  </a:lnTo>
                  <a:lnTo>
                    <a:pt x="134" y="46"/>
                  </a:lnTo>
                  <a:lnTo>
                    <a:pt x="179" y="18"/>
                  </a:lnTo>
                  <a:lnTo>
                    <a:pt x="212" y="7"/>
                  </a:lnTo>
                  <a:lnTo>
                    <a:pt x="236" y="10"/>
                  </a:lnTo>
                  <a:lnTo>
                    <a:pt x="250" y="24"/>
                  </a:lnTo>
                  <a:lnTo>
                    <a:pt x="258" y="46"/>
                  </a:lnTo>
                  <a:lnTo>
                    <a:pt x="258" y="80"/>
                  </a:lnTo>
                  <a:lnTo>
                    <a:pt x="252" y="122"/>
                  </a:lnTo>
                  <a:lnTo>
                    <a:pt x="241" y="166"/>
                  </a:lnTo>
                  <a:lnTo>
                    <a:pt x="226" y="215"/>
                  </a:lnTo>
                  <a:lnTo>
                    <a:pt x="207" y="267"/>
                  </a:lnTo>
                  <a:lnTo>
                    <a:pt x="185" y="318"/>
                  </a:lnTo>
                  <a:lnTo>
                    <a:pt x="161" y="366"/>
                  </a:lnTo>
                  <a:lnTo>
                    <a:pt x="139" y="411"/>
                  </a:lnTo>
                  <a:lnTo>
                    <a:pt x="115" y="449"/>
                  </a:lnTo>
                  <a:lnTo>
                    <a:pt x="122" y="454"/>
                  </a:lnTo>
                  <a:lnTo>
                    <a:pt x="146" y="414"/>
                  </a:lnTo>
                  <a:lnTo>
                    <a:pt x="169" y="368"/>
                  </a:lnTo>
                  <a:lnTo>
                    <a:pt x="193" y="320"/>
                  </a:lnTo>
                  <a:lnTo>
                    <a:pt x="215" y="270"/>
                  </a:lnTo>
                  <a:lnTo>
                    <a:pt x="234" y="218"/>
                  </a:lnTo>
                  <a:lnTo>
                    <a:pt x="249" y="169"/>
                  </a:lnTo>
                  <a:lnTo>
                    <a:pt x="260" y="122"/>
                  </a:lnTo>
                  <a:lnTo>
                    <a:pt x="265" y="80"/>
                  </a:lnTo>
                  <a:lnTo>
                    <a:pt x="265" y="46"/>
                  </a:lnTo>
                  <a:lnTo>
                    <a:pt x="258" y="18"/>
                  </a:lnTo>
                  <a:lnTo>
                    <a:pt x="239" y="2"/>
                  </a:lnTo>
                  <a:lnTo>
                    <a:pt x="212" y="0"/>
                  </a:lnTo>
                  <a:lnTo>
                    <a:pt x="177" y="11"/>
                  </a:lnTo>
                  <a:lnTo>
                    <a:pt x="129" y="39"/>
                  </a:lnTo>
                  <a:lnTo>
                    <a:pt x="72" y="83"/>
                  </a:lnTo>
                  <a:lnTo>
                    <a:pt x="1" y="149"/>
                  </a:lnTo>
                  <a:lnTo>
                    <a:pt x="0" y="149"/>
                  </a:lnTo>
                  <a:lnTo>
                    <a:pt x="7" y="1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973" y="3091"/>
              <a:ext cx="125" cy="85"/>
            </a:xfrm>
            <a:custGeom>
              <a:avLst/>
              <a:gdLst/>
              <a:ahLst/>
              <a:cxnLst>
                <a:cxn ang="0">
                  <a:pos x="43" y="227"/>
                </a:cxn>
                <a:cxn ang="0">
                  <a:pos x="37" y="230"/>
                </a:cxn>
                <a:cxn ang="0">
                  <a:pos x="31" y="232"/>
                </a:cxn>
                <a:cxn ang="0">
                  <a:pos x="27" y="237"/>
                </a:cxn>
                <a:cxn ang="0">
                  <a:pos x="22" y="241"/>
                </a:cxn>
                <a:cxn ang="0">
                  <a:pos x="17" y="246"/>
                </a:cxn>
                <a:cxn ang="0">
                  <a:pos x="13" y="251"/>
                </a:cxn>
                <a:cxn ang="0">
                  <a:pos x="6" y="254"/>
                </a:cxn>
                <a:cxn ang="0">
                  <a:pos x="0" y="256"/>
                </a:cxn>
                <a:cxn ang="0">
                  <a:pos x="1" y="235"/>
                </a:cxn>
                <a:cxn ang="0">
                  <a:pos x="1" y="213"/>
                </a:cxn>
                <a:cxn ang="0">
                  <a:pos x="3" y="193"/>
                </a:cxn>
                <a:cxn ang="0">
                  <a:pos x="4" y="172"/>
                </a:cxn>
                <a:cxn ang="0">
                  <a:pos x="18" y="143"/>
                </a:cxn>
                <a:cxn ang="0">
                  <a:pos x="32" y="116"/>
                </a:cxn>
                <a:cxn ang="0">
                  <a:pos x="44" y="95"/>
                </a:cxn>
                <a:cxn ang="0">
                  <a:pos x="57" y="74"/>
                </a:cxn>
                <a:cxn ang="0">
                  <a:pos x="68" y="58"/>
                </a:cxn>
                <a:cxn ang="0">
                  <a:pos x="81" y="44"/>
                </a:cxn>
                <a:cxn ang="0">
                  <a:pos x="95" y="31"/>
                </a:cxn>
                <a:cxn ang="0">
                  <a:pos x="110" y="23"/>
                </a:cxn>
                <a:cxn ang="0">
                  <a:pos x="125" y="15"/>
                </a:cxn>
                <a:cxn ang="0">
                  <a:pos x="143" y="9"/>
                </a:cxn>
                <a:cxn ang="0">
                  <a:pos x="163" y="5"/>
                </a:cxn>
                <a:cxn ang="0">
                  <a:pos x="185" y="2"/>
                </a:cxn>
                <a:cxn ang="0">
                  <a:pos x="210" y="1"/>
                </a:cxn>
                <a:cxn ang="0">
                  <a:pos x="239" y="0"/>
                </a:cxn>
                <a:cxn ang="0">
                  <a:pos x="271" y="0"/>
                </a:cxn>
                <a:cxn ang="0">
                  <a:pos x="306" y="1"/>
                </a:cxn>
                <a:cxn ang="0">
                  <a:pos x="315" y="6"/>
                </a:cxn>
                <a:cxn ang="0">
                  <a:pos x="324" y="13"/>
                </a:cxn>
                <a:cxn ang="0">
                  <a:pos x="333" y="18"/>
                </a:cxn>
                <a:cxn ang="0">
                  <a:pos x="341" y="24"/>
                </a:cxn>
                <a:cxn ang="0">
                  <a:pos x="350" y="29"/>
                </a:cxn>
                <a:cxn ang="0">
                  <a:pos x="359" y="35"/>
                </a:cxn>
                <a:cxn ang="0">
                  <a:pos x="368" y="40"/>
                </a:cxn>
                <a:cxn ang="0">
                  <a:pos x="377" y="45"/>
                </a:cxn>
                <a:cxn ang="0">
                  <a:pos x="368" y="43"/>
                </a:cxn>
                <a:cxn ang="0">
                  <a:pos x="360" y="42"/>
                </a:cxn>
                <a:cxn ang="0">
                  <a:pos x="352" y="39"/>
                </a:cxn>
                <a:cxn ang="0">
                  <a:pos x="343" y="37"/>
                </a:cxn>
                <a:cxn ang="0">
                  <a:pos x="334" y="35"/>
                </a:cxn>
                <a:cxn ang="0">
                  <a:pos x="326" y="33"/>
                </a:cxn>
                <a:cxn ang="0">
                  <a:pos x="317" y="30"/>
                </a:cxn>
                <a:cxn ang="0">
                  <a:pos x="310" y="28"/>
                </a:cxn>
                <a:cxn ang="0">
                  <a:pos x="280" y="28"/>
                </a:cxn>
                <a:cxn ang="0">
                  <a:pos x="249" y="28"/>
                </a:cxn>
                <a:cxn ang="0">
                  <a:pos x="223" y="29"/>
                </a:cxn>
                <a:cxn ang="0">
                  <a:pos x="197" y="31"/>
                </a:cxn>
                <a:cxn ang="0">
                  <a:pos x="173" y="34"/>
                </a:cxn>
                <a:cxn ang="0">
                  <a:pos x="151" y="39"/>
                </a:cxn>
                <a:cxn ang="0">
                  <a:pos x="132" y="45"/>
                </a:cxn>
                <a:cxn ang="0">
                  <a:pos x="113" y="53"/>
                </a:cxn>
                <a:cxn ang="0">
                  <a:pos x="98" y="64"/>
                </a:cxn>
                <a:cxn ang="0">
                  <a:pos x="82" y="77"/>
                </a:cxn>
                <a:cxn ang="0">
                  <a:pos x="71" y="93"/>
                </a:cxn>
                <a:cxn ang="0">
                  <a:pos x="61" y="112"/>
                </a:cxn>
                <a:cxn ang="0">
                  <a:pos x="53" y="135"/>
                </a:cxn>
                <a:cxn ang="0">
                  <a:pos x="48" y="161"/>
                </a:cxn>
                <a:cxn ang="0">
                  <a:pos x="44" y="193"/>
                </a:cxn>
                <a:cxn ang="0">
                  <a:pos x="43" y="227"/>
                </a:cxn>
              </a:cxnLst>
              <a:rect l="0" t="0" r="r" b="b"/>
              <a:pathLst>
                <a:path w="377" h="256">
                  <a:moveTo>
                    <a:pt x="43" y="227"/>
                  </a:moveTo>
                  <a:lnTo>
                    <a:pt x="37" y="230"/>
                  </a:lnTo>
                  <a:lnTo>
                    <a:pt x="31" y="232"/>
                  </a:lnTo>
                  <a:lnTo>
                    <a:pt x="27" y="237"/>
                  </a:lnTo>
                  <a:lnTo>
                    <a:pt x="22" y="241"/>
                  </a:lnTo>
                  <a:lnTo>
                    <a:pt x="17" y="246"/>
                  </a:lnTo>
                  <a:lnTo>
                    <a:pt x="13" y="251"/>
                  </a:lnTo>
                  <a:lnTo>
                    <a:pt x="6" y="254"/>
                  </a:lnTo>
                  <a:lnTo>
                    <a:pt x="0" y="256"/>
                  </a:lnTo>
                  <a:lnTo>
                    <a:pt x="1" y="235"/>
                  </a:lnTo>
                  <a:lnTo>
                    <a:pt x="1" y="213"/>
                  </a:lnTo>
                  <a:lnTo>
                    <a:pt x="3" y="193"/>
                  </a:lnTo>
                  <a:lnTo>
                    <a:pt x="4" y="172"/>
                  </a:lnTo>
                  <a:lnTo>
                    <a:pt x="18" y="143"/>
                  </a:lnTo>
                  <a:lnTo>
                    <a:pt x="32" y="116"/>
                  </a:lnTo>
                  <a:lnTo>
                    <a:pt x="44" y="95"/>
                  </a:lnTo>
                  <a:lnTo>
                    <a:pt x="57" y="74"/>
                  </a:lnTo>
                  <a:lnTo>
                    <a:pt x="68" y="58"/>
                  </a:lnTo>
                  <a:lnTo>
                    <a:pt x="81" y="44"/>
                  </a:lnTo>
                  <a:lnTo>
                    <a:pt x="95" y="31"/>
                  </a:lnTo>
                  <a:lnTo>
                    <a:pt x="110" y="23"/>
                  </a:lnTo>
                  <a:lnTo>
                    <a:pt x="125" y="15"/>
                  </a:lnTo>
                  <a:lnTo>
                    <a:pt x="143" y="9"/>
                  </a:lnTo>
                  <a:lnTo>
                    <a:pt x="163" y="5"/>
                  </a:lnTo>
                  <a:lnTo>
                    <a:pt x="185" y="2"/>
                  </a:lnTo>
                  <a:lnTo>
                    <a:pt x="210" y="1"/>
                  </a:lnTo>
                  <a:lnTo>
                    <a:pt x="239" y="0"/>
                  </a:lnTo>
                  <a:lnTo>
                    <a:pt x="271" y="0"/>
                  </a:lnTo>
                  <a:lnTo>
                    <a:pt x="306" y="1"/>
                  </a:lnTo>
                  <a:lnTo>
                    <a:pt x="315" y="6"/>
                  </a:lnTo>
                  <a:lnTo>
                    <a:pt x="324" y="13"/>
                  </a:lnTo>
                  <a:lnTo>
                    <a:pt x="333" y="18"/>
                  </a:lnTo>
                  <a:lnTo>
                    <a:pt x="341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8" y="40"/>
                  </a:lnTo>
                  <a:lnTo>
                    <a:pt x="377" y="45"/>
                  </a:lnTo>
                  <a:lnTo>
                    <a:pt x="368" y="43"/>
                  </a:lnTo>
                  <a:lnTo>
                    <a:pt x="360" y="42"/>
                  </a:lnTo>
                  <a:lnTo>
                    <a:pt x="352" y="39"/>
                  </a:lnTo>
                  <a:lnTo>
                    <a:pt x="343" y="37"/>
                  </a:lnTo>
                  <a:lnTo>
                    <a:pt x="334" y="35"/>
                  </a:lnTo>
                  <a:lnTo>
                    <a:pt x="326" y="33"/>
                  </a:lnTo>
                  <a:lnTo>
                    <a:pt x="317" y="30"/>
                  </a:lnTo>
                  <a:lnTo>
                    <a:pt x="310" y="28"/>
                  </a:lnTo>
                  <a:lnTo>
                    <a:pt x="280" y="28"/>
                  </a:lnTo>
                  <a:lnTo>
                    <a:pt x="249" y="28"/>
                  </a:lnTo>
                  <a:lnTo>
                    <a:pt x="223" y="29"/>
                  </a:lnTo>
                  <a:lnTo>
                    <a:pt x="197" y="31"/>
                  </a:lnTo>
                  <a:lnTo>
                    <a:pt x="173" y="34"/>
                  </a:lnTo>
                  <a:lnTo>
                    <a:pt x="151" y="39"/>
                  </a:lnTo>
                  <a:lnTo>
                    <a:pt x="132" y="45"/>
                  </a:lnTo>
                  <a:lnTo>
                    <a:pt x="113" y="53"/>
                  </a:lnTo>
                  <a:lnTo>
                    <a:pt x="98" y="64"/>
                  </a:lnTo>
                  <a:lnTo>
                    <a:pt x="82" y="77"/>
                  </a:lnTo>
                  <a:lnTo>
                    <a:pt x="71" y="93"/>
                  </a:lnTo>
                  <a:lnTo>
                    <a:pt x="61" y="112"/>
                  </a:lnTo>
                  <a:lnTo>
                    <a:pt x="53" y="135"/>
                  </a:lnTo>
                  <a:lnTo>
                    <a:pt x="48" y="161"/>
                  </a:lnTo>
                  <a:lnTo>
                    <a:pt x="44" y="193"/>
                  </a:lnTo>
                  <a:lnTo>
                    <a:pt x="43" y="227"/>
                  </a:lnTo>
                  <a:close/>
                </a:path>
              </a:pathLst>
            </a:custGeom>
            <a:solidFill>
              <a:srgbClr val="8489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973" y="3091"/>
              <a:ext cx="125" cy="85"/>
            </a:xfrm>
            <a:custGeom>
              <a:avLst/>
              <a:gdLst/>
              <a:ahLst/>
              <a:cxnLst>
                <a:cxn ang="0">
                  <a:pos x="43" y="227"/>
                </a:cxn>
                <a:cxn ang="0">
                  <a:pos x="31" y="232"/>
                </a:cxn>
                <a:cxn ang="0">
                  <a:pos x="22" y="241"/>
                </a:cxn>
                <a:cxn ang="0">
                  <a:pos x="13" y="251"/>
                </a:cxn>
                <a:cxn ang="0">
                  <a:pos x="0" y="256"/>
                </a:cxn>
                <a:cxn ang="0">
                  <a:pos x="1" y="235"/>
                </a:cxn>
                <a:cxn ang="0">
                  <a:pos x="3" y="193"/>
                </a:cxn>
                <a:cxn ang="0">
                  <a:pos x="4" y="172"/>
                </a:cxn>
                <a:cxn ang="0">
                  <a:pos x="32" y="116"/>
                </a:cxn>
                <a:cxn ang="0">
                  <a:pos x="57" y="74"/>
                </a:cxn>
                <a:cxn ang="0">
                  <a:pos x="81" y="44"/>
                </a:cxn>
                <a:cxn ang="0">
                  <a:pos x="110" y="23"/>
                </a:cxn>
                <a:cxn ang="0">
                  <a:pos x="143" y="9"/>
                </a:cxn>
                <a:cxn ang="0">
                  <a:pos x="185" y="2"/>
                </a:cxn>
                <a:cxn ang="0">
                  <a:pos x="239" y="0"/>
                </a:cxn>
                <a:cxn ang="0">
                  <a:pos x="306" y="1"/>
                </a:cxn>
                <a:cxn ang="0">
                  <a:pos x="315" y="6"/>
                </a:cxn>
                <a:cxn ang="0">
                  <a:pos x="333" y="18"/>
                </a:cxn>
                <a:cxn ang="0">
                  <a:pos x="350" y="29"/>
                </a:cxn>
                <a:cxn ang="0">
                  <a:pos x="368" y="40"/>
                </a:cxn>
                <a:cxn ang="0">
                  <a:pos x="377" y="45"/>
                </a:cxn>
                <a:cxn ang="0">
                  <a:pos x="360" y="42"/>
                </a:cxn>
                <a:cxn ang="0">
                  <a:pos x="343" y="37"/>
                </a:cxn>
                <a:cxn ang="0">
                  <a:pos x="326" y="33"/>
                </a:cxn>
                <a:cxn ang="0">
                  <a:pos x="310" y="28"/>
                </a:cxn>
                <a:cxn ang="0">
                  <a:pos x="280" y="28"/>
                </a:cxn>
                <a:cxn ang="0">
                  <a:pos x="223" y="29"/>
                </a:cxn>
                <a:cxn ang="0">
                  <a:pos x="173" y="34"/>
                </a:cxn>
                <a:cxn ang="0">
                  <a:pos x="132" y="45"/>
                </a:cxn>
                <a:cxn ang="0">
                  <a:pos x="98" y="64"/>
                </a:cxn>
                <a:cxn ang="0">
                  <a:pos x="71" y="93"/>
                </a:cxn>
                <a:cxn ang="0">
                  <a:pos x="53" y="135"/>
                </a:cxn>
                <a:cxn ang="0">
                  <a:pos x="44" y="193"/>
                </a:cxn>
              </a:cxnLst>
              <a:rect l="0" t="0" r="r" b="b"/>
              <a:pathLst>
                <a:path w="377" h="256">
                  <a:moveTo>
                    <a:pt x="43" y="227"/>
                  </a:moveTo>
                  <a:lnTo>
                    <a:pt x="43" y="227"/>
                  </a:lnTo>
                  <a:lnTo>
                    <a:pt x="37" y="230"/>
                  </a:lnTo>
                  <a:lnTo>
                    <a:pt x="31" y="232"/>
                  </a:lnTo>
                  <a:lnTo>
                    <a:pt x="27" y="237"/>
                  </a:lnTo>
                  <a:lnTo>
                    <a:pt x="22" y="241"/>
                  </a:lnTo>
                  <a:lnTo>
                    <a:pt x="17" y="246"/>
                  </a:lnTo>
                  <a:lnTo>
                    <a:pt x="13" y="251"/>
                  </a:lnTo>
                  <a:lnTo>
                    <a:pt x="6" y="254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1" y="235"/>
                  </a:lnTo>
                  <a:lnTo>
                    <a:pt x="1" y="213"/>
                  </a:lnTo>
                  <a:lnTo>
                    <a:pt x="3" y="193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18" y="143"/>
                  </a:lnTo>
                  <a:lnTo>
                    <a:pt x="32" y="116"/>
                  </a:lnTo>
                  <a:lnTo>
                    <a:pt x="44" y="95"/>
                  </a:lnTo>
                  <a:lnTo>
                    <a:pt x="57" y="74"/>
                  </a:lnTo>
                  <a:lnTo>
                    <a:pt x="68" y="58"/>
                  </a:lnTo>
                  <a:lnTo>
                    <a:pt x="81" y="44"/>
                  </a:lnTo>
                  <a:lnTo>
                    <a:pt x="95" y="31"/>
                  </a:lnTo>
                  <a:lnTo>
                    <a:pt x="110" y="23"/>
                  </a:lnTo>
                  <a:lnTo>
                    <a:pt x="125" y="15"/>
                  </a:lnTo>
                  <a:lnTo>
                    <a:pt x="143" y="9"/>
                  </a:lnTo>
                  <a:lnTo>
                    <a:pt x="163" y="5"/>
                  </a:lnTo>
                  <a:lnTo>
                    <a:pt x="185" y="2"/>
                  </a:lnTo>
                  <a:lnTo>
                    <a:pt x="210" y="1"/>
                  </a:lnTo>
                  <a:lnTo>
                    <a:pt x="239" y="0"/>
                  </a:lnTo>
                  <a:lnTo>
                    <a:pt x="271" y="0"/>
                  </a:lnTo>
                  <a:lnTo>
                    <a:pt x="306" y="1"/>
                  </a:lnTo>
                  <a:lnTo>
                    <a:pt x="306" y="1"/>
                  </a:lnTo>
                  <a:lnTo>
                    <a:pt x="315" y="6"/>
                  </a:lnTo>
                  <a:lnTo>
                    <a:pt x="324" y="13"/>
                  </a:lnTo>
                  <a:lnTo>
                    <a:pt x="333" y="18"/>
                  </a:lnTo>
                  <a:lnTo>
                    <a:pt x="341" y="24"/>
                  </a:lnTo>
                  <a:lnTo>
                    <a:pt x="350" y="29"/>
                  </a:lnTo>
                  <a:lnTo>
                    <a:pt x="359" y="35"/>
                  </a:lnTo>
                  <a:lnTo>
                    <a:pt x="368" y="40"/>
                  </a:lnTo>
                  <a:lnTo>
                    <a:pt x="377" y="45"/>
                  </a:lnTo>
                  <a:lnTo>
                    <a:pt x="377" y="45"/>
                  </a:lnTo>
                  <a:lnTo>
                    <a:pt x="368" y="43"/>
                  </a:lnTo>
                  <a:lnTo>
                    <a:pt x="360" y="42"/>
                  </a:lnTo>
                  <a:lnTo>
                    <a:pt x="352" y="39"/>
                  </a:lnTo>
                  <a:lnTo>
                    <a:pt x="343" y="37"/>
                  </a:lnTo>
                  <a:lnTo>
                    <a:pt x="334" y="35"/>
                  </a:lnTo>
                  <a:lnTo>
                    <a:pt x="326" y="33"/>
                  </a:lnTo>
                  <a:lnTo>
                    <a:pt x="317" y="3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80" y="28"/>
                  </a:lnTo>
                  <a:lnTo>
                    <a:pt x="249" y="28"/>
                  </a:lnTo>
                  <a:lnTo>
                    <a:pt x="223" y="29"/>
                  </a:lnTo>
                  <a:lnTo>
                    <a:pt x="197" y="31"/>
                  </a:lnTo>
                  <a:lnTo>
                    <a:pt x="173" y="34"/>
                  </a:lnTo>
                  <a:lnTo>
                    <a:pt x="151" y="39"/>
                  </a:lnTo>
                  <a:lnTo>
                    <a:pt x="132" y="45"/>
                  </a:lnTo>
                  <a:lnTo>
                    <a:pt x="113" y="53"/>
                  </a:lnTo>
                  <a:lnTo>
                    <a:pt x="98" y="64"/>
                  </a:lnTo>
                  <a:lnTo>
                    <a:pt x="82" y="77"/>
                  </a:lnTo>
                  <a:lnTo>
                    <a:pt x="71" y="93"/>
                  </a:lnTo>
                  <a:lnTo>
                    <a:pt x="61" y="112"/>
                  </a:lnTo>
                  <a:lnTo>
                    <a:pt x="53" y="135"/>
                  </a:lnTo>
                  <a:lnTo>
                    <a:pt x="48" y="161"/>
                  </a:lnTo>
                  <a:lnTo>
                    <a:pt x="44" y="193"/>
                  </a:lnTo>
                  <a:lnTo>
                    <a:pt x="43" y="2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868" y="3073"/>
              <a:ext cx="1107" cy="4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19" y="1403"/>
                </a:cxn>
                <a:cxn ang="0">
                  <a:pos x="3251" y="1478"/>
                </a:cxn>
                <a:cxn ang="0">
                  <a:pos x="0" y="111"/>
                </a:cxn>
                <a:cxn ang="0">
                  <a:pos x="0" y="0"/>
                </a:cxn>
              </a:cxnLst>
              <a:rect l="0" t="0" r="r" b="b"/>
              <a:pathLst>
                <a:path w="3319" h="1478">
                  <a:moveTo>
                    <a:pt x="0" y="0"/>
                  </a:moveTo>
                  <a:lnTo>
                    <a:pt x="3319" y="1403"/>
                  </a:lnTo>
                  <a:lnTo>
                    <a:pt x="3251" y="1478"/>
                  </a:lnTo>
                  <a:lnTo>
                    <a:pt x="0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868" y="3072"/>
              <a:ext cx="1109" cy="470"/>
            </a:xfrm>
            <a:custGeom>
              <a:avLst/>
              <a:gdLst/>
              <a:ahLst/>
              <a:cxnLst>
                <a:cxn ang="0">
                  <a:pos x="3324" y="1410"/>
                </a:cxn>
                <a:cxn ang="0">
                  <a:pos x="3322" y="1404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320" y="1411"/>
                </a:cxn>
                <a:cxn ang="0">
                  <a:pos x="3319" y="1405"/>
                </a:cxn>
                <a:cxn ang="0">
                  <a:pos x="3324" y="1410"/>
                </a:cxn>
                <a:cxn ang="0">
                  <a:pos x="3329" y="1406"/>
                </a:cxn>
                <a:cxn ang="0">
                  <a:pos x="3322" y="1404"/>
                </a:cxn>
                <a:cxn ang="0">
                  <a:pos x="3324" y="1410"/>
                </a:cxn>
              </a:cxnLst>
              <a:rect l="0" t="0" r="r" b="b"/>
              <a:pathLst>
                <a:path w="3329" h="1411">
                  <a:moveTo>
                    <a:pt x="3324" y="1410"/>
                  </a:moveTo>
                  <a:lnTo>
                    <a:pt x="3322" y="1404"/>
                  </a:lnTo>
                  <a:lnTo>
                    <a:pt x="3" y="0"/>
                  </a:lnTo>
                  <a:lnTo>
                    <a:pt x="0" y="7"/>
                  </a:lnTo>
                  <a:lnTo>
                    <a:pt x="3320" y="1411"/>
                  </a:lnTo>
                  <a:lnTo>
                    <a:pt x="3319" y="1405"/>
                  </a:lnTo>
                  <a:lnTo>
                    <a:pt x="3324" y="1410"/>
                  </a:lnTo>
                  <a:lnTo>
                    <a:pt x="3329" y="1406"/>
                  </a:lnTo>
                  <a:lnTo>
                    <a:pt x="3322" y="1404"/>
                  </a:lnTo>
                  <a:lnTo>
                    <a:pt x="3324" y="14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951" y="3540"/>
              <a:ext cx="25" cy="27"/>
            </a:xfrm>
            <a:custGeom>
              <a:avLst/>
              <a:gdLst/>
              <a:ahLst/>
              <a:cxnLst>
                <a:cxn ang="0">
                  <a:pos x="2" y="81"/>
                </a:cxn>
                <a:cxn ang="0">
                  <a:pos x="5" y="79"/>
                </a:cxn>
                <a:cxn ang="0">
                  <a:pos x="74" y="5"/>
                </a:cxn>
                <a:cxn ang="0">
                  <a:pos x="69" y="0"/>
                </a:cxn>
                <a:cxn ang="0">
                  <a:pos x="0" y="74"/>
                </a:cxn>
                <a:cxn ang="0">
                  <a:pos x="4" y="73"/>
                </a:cxn>
                <a:cxn ang="0">
                  <a:pos x="2" y="81"/>
                </a:cxn>
                <a:cxn ang="0">
                  <a:pos x="4" y="82"/>
                </a:cxn>
                <a:cxn ang="0">
                  <a:pos x="5" y="79"/>
                </a:cxn>
                <a:cxn ang="0">
                  <a:pos x="2" y="81"/>
                </a:cxn>
              </a:cxnLst>
              <a:rect l="0" t="0" r="r" b="b"/>
              <a:pathLst>
                <a:path w="74" h="82">
                  <a:moveTo>
                    <a:pt x="2" y="81"/>
                  </a:moveTo>
                  <a:lnTo>
                    <a:pt x="5" y="79"/>
                  </a:lnTo>
                  <a:lnTo>
                    <a:pt x="74" y="5"/>
                  </a:lnTo>
                  <a:lnTo>
                    <a:pt x="69" y="0"/>
                  </a:lnTo>
                  <a:lnTo>
                    <a:pt x="0" y="74"/>
                  </a:lnTo>
                  <a:lnTo>
                    <a:pt x="4" y="73"/>
                  </a:lnTo>
                  <a:lnTo>
                    <a:pt x="2" y="81"/>
                  </a:lnTo>
                  <a:lnTo>
                    <a:pt x="4" y="82"/>
                  </a:lnTo>
                  <a:lnTo>
                    <a:pt x="5" y="79"/>
                  </a:lnTo>
                  <a:lnTo>
                    <a:pt x="2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867" y="3109"/>
              <a:ext cx="1085" cy="45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7"/>
                </a:cxn>
                <a:cxn ang="0">
                  <a:pos x="3255" y="1375"/>
                </a:cxn>
                <a:cxn ang="0">
                  <a:pos x="3257" y="1367"/>
                </a:cxn>
                <a:cxn ang="0">
                  <a:pos x="6" y="0"/>
                </a:cxn>
                <a:cxn ang="0">
                  <a:pos x="10" y="4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3" y="7"/>
                </a:cxn>
                <a:cxn ang="0">
                  <a:pos x="0" y="4"/>
                </a:cxn>
              </a:cxnLst>
              <a:rect l="0" t="0" r="r" b="b"/>
              <a:pathLst>
                <a:path w="3257" h="1375">
                  <a:moveTo>
                    <a:pt x="0" y="4"/>
                  </a:moveTo>
                  <a:lnTo>
                    <a:pt x="3" y="7"/>
                  </a:lnTo>
                  <a:lnTo>
                    <a:pt x="3255" y="1375"/>
                  </a:lnTo>
                  <a:lnTo>
                    <a:pt x="3257" y="1367"/>
                  </a:lnTo>
                  <a:lnTo>
                    <a:pt x="6" y="0"/>
                  </a:lnTo>
                  <a:lnTo>
                    <a:pt x="1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867" y="3071"/>
              <a:ext cx="3" cy="39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0" y="7"/>
                </a:cxn>
                <a:cxn ang="0">
                  <a:pos x="0" y="118"/>
                </a:cxn>
                <a:cxn ang="0">
                  <a:pos x="10" y="118"/>
                </a:cxn>
                <a:cxn ang="0">
                  <a:pos x="10" y="7"/>
                </a:cxn>
                <a:cxn ang="0">
                  <a:pos x="3" y="10"/>
                </a:cxn>
                <a:cxn ang="0">
                  <a:pos x="6" y="3"/>
                </a:cxn>
                <a:cxn ang="0">
                  <a:pos x="1" y="0"/>
                </a:cxn>
                <a:cxn ang="0">
                  <a:pos x="0" y="7"/>
                </a:cxn>
                <a:cxn ang="0">
                  <a:pos x="6" y="3"/>
                </a:cxn>
              </a:cxnLst>
              <a:rect l="0" t="0" r="r" b="b"/>
              <a:pathLst>
                <a:path w="10" h="118">
                  <a:moveTo>
                    <a:pt x="6" y="3"/>
                  </a:moveTo>
                  <a:lnTo>
                    <a:pt x="0" y="7"/>
                  </a:lnTo>
                  <a:lnTo>
                    <a:pt x="0" y="118"/>
                  </a:lnTo>
                  <a:lnTo>
                    <a:pt x="10" y="118"/>
                  </a:lnTo>
                  <a:lnTo>
                    <a:pt x="10" y="7"/>
                  </a:lnTo>
                  <a:lnTo>
                    <a:pt x="3" y="10"/>
                  </a:lnTo>
                  <a:lnTo>
                    <a:pt x="6" y="3"/>
                  </a:lnTo>
                  <a:lnTo>
                    <a:pt x="1" y="0"/>
                  </a:lnTo>
                  <a:lnTo>
                    <a:pt x="0" y="7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986" y="2353"/>
              <a:ext cx="579" cy="242"/>
            </a:xfrm>
            <a:custGeom>
              <a:avLst/>
              <a:gdLst/>
              <a:ahLst/>
              <a:cxnLst>
                <a:cxn ang="0">
                  <a:pos x="0" y="231"/>
                </a:cxn>
                <a:cxn ang="0">
                  <a:pos x="25" y="261"/>
                </a:cxn>
                <a:cxn ang="0">
                  <a:pos x="57" y="290"/>
                </a:cxn>
                <a:cxn ang="0">
                  <a:pos x="94" y="320"/>
                </a:cxn>
                <a:cxn ang="0">
                  <a:pos x="136" y="351"/>
                </a:cxn>
                <a:cxn ang="0">
                  <a:pos x="184" y="381"/>
                </a:cxn>
                <a:cxn ang="0">
                  <a:pos x="236" y="410"/>
                </a:cxn>
                <a:cxn ang="0">
                  <a:pos x="293" y="439"/>
                </a:cxn>
                <a:cxn ang="0">
                  <a:pos x="352" y="468"/>
                </a:cxn>
                <a:cxn ang="0">
                  <a:pos x="415" y="495"/>
                </a:cxn>
                <a:cxn ang="0">
                  <a:pos x="481" y="522"/>
                </a:cxn>
                <a:cxn ang="0">
                  <a:pos x="549" y="548"/>
                </a:cxn>
                <a:cxn ang="0">
                  <a:pos x="619" y="573"/>
                </a:cxn>
                <a:cxn ang="0">
                  <a:pos x="691" y="596"/>
                </a:cxn>
                <a:cxn ang="0">
                  <a:pos x="763" y="617"/>
                </a:cxn>
                <a:cxn ang="0">
                  <a:pos x="836" y="637"/>
                </a:cxn>
                <a:cxn ang="0">
                  <a:pos x="910" y="656"/>
                </a:cxn>
                <a:cxn ang="0">
                  <a:pos x="982" y="673"/>
                </a:cxn>
                <a:cxn ang="0">
                  <a:pos x="1054" y="688"/>
                </a:cxn>
                <a:cxn ang="0">
                  <a:pos x="1125" y="699"/>
                </a:cxn>
                <a:cxn ang="0">
                  <a:pos x="1194" y="709"/>
                </a:cxn>
                <a:cxn ang="0">
                  <a:pos x="1261" y="717"/>
                </a:cxn>
                <a:cxn ang="0">
                  <a:pos x="1326" y="722"/>
                </a:cxn>
                <a:cxn ang="0">
                  <a:pos x="1386" y="724"/>
                </a:cxn>
                <a:cxn ang="0">
                  <a:pos x="1444" y="724"/>
                </a:cxn>
                <a:cxn ang="0">
                  <a:pos x="1499" y="721"/>
                </a:cxn>
                <a:cxn ang="0">
                  <a:pos x="1549" y="714"/>
                </a:cxn>
                <a:cxn ang="0">
                  <a:pos x="1595" y="704"/>
                </a:cxn>
                <a:cxn ang="0">
                  <a:pos x="1634" y="690"/>
                </a:cxn>
                <a:cxn ang="0">
                  <a:pos x="1669" y="674"/>
                </a:cxn>
                <a:cxn ang="0">
                  <a:pos x="1697" y="652"/>
                </a:cxn>
                <a:cxn ang="0">
                  <a:pos x="1720" y="628"/>
                </a:cxn>
                <a:cxn ang="0">
                  <a:pos x="1735" y="599"/>
                </a:cxn>
                <a:cxn ang="0">
                  <a:pos x="987" y="0"/>
                </a:cxn>
                <a:cxn ang="0">
                  <a:pos x="0" y="231"/>
                </a:cxn>
              </a:cxnLst>
              <a:rect l="0" t="0" r="r" b="b"/>
              <a:pathLst>
                <a:path w="1735" h="724">
                  <a:moveTo>
                    <a:pt x="0" y="231"/>
                  </a:moveTo>
                  <a:lnTo>
                    <a:pt x="25" y="261"/>
                  </a:lnTo>
                  <a:lnTo>
                    <a:pt x="57" y="290"/>
                  </a:lnTo>
                  <a:lnTo>
                    <a:pt x="94" y="320"/>
                  </a:lnTo>
                  <a:lnTo>
                    <a:pt x="136" y="351"/>
                  </a:lnTo>
                  <a:lnTo>
                    <a:pt x="184" y="381"/>
                  </a:lnTo>
                  <a:lnTo>
                    <a:pt x="236" y="410"/>
                  </a:lnTo>
                  <a:lnTo>
                    <a:pt x="293" y="439"/>
                  </a:lnTo>
                  <a:lnTo>
                    <a:pt x="352" y="468"/>
                  </a:lnTo>
                  <a:lnTo>
                    <a:pt x="415" y="495"/>
                  </a:lnTo>
                  <a:lnTo>
                    <a:pt x="481" y="522"/>
                  </a:lnTo>
                  <a:lnTo>
                    <a:pt x="549" y="548"/>
                  </a:lnTo>
                  <a:lnTo>
                    <a:pt x="619" y="573"/>
                  </a:lnTo>
                  <a:lnTo>
                    <a:pt x="691" y="596"/>
                  </a:lnTo>
                  <a:lnTo>
                    <a:pt x="763" y="617"/>
                  </a:lnTo>
                  <a:lnTo>
                    <a:pt x="836" y="637"/>
                  </a:lnTo>
                  <a:lnTo>
                    <a:pt x="910" y="656"/>
                  </a:lnTo>
                  <a:lnTo>
                    <a:pt x="982" y="673"/>
                  </a:lnTo>
                  <a:lnTo>
                    <a:pt x="1054" y="688"/>
                  </a:lnTo>
                  <a:lnTo>
                    <a:pt x="1125" y="699"/>
                  </a:lnTo>
                  <a:lnTo>
                    <a:pt x="1194" y="709"/>
                  </a:lnTo>
                  <a:lnTo>
                    <a:pt x="1261" y="717"/>
                  </a:lnTo>
                  <a:lnTo>
                    <a:pt x="1326" y="722"/>
                  </a:lnTo>
                  <a:lnTo>
                    <a:pt x="1386" y="724"/>
                  </a:lnTo>
                  <a:lnTo>
                    <a:pt x="1444" y="724"/>
                  </a:lnTo>
                  <a:lnTo>
                    <a:pt x="1499" y="721"/>
                  </a:lnTo>
                  <a:lnTo>
                    <a:pt x="1549" y="714"/>
                  </a:lnTo>
                  <a:lnTo>
                    <a:pt x="1595" y="704"/>
                  </a:lnTo>
                  <a:lnTo>
                    <a:pt x="1634" y="690"/>
                  </a:lnTo>
                  <a:lnTo>
                    <a:pt x="1669" y="674"/>
                  </a:lnTo>
                  <a:lnTo>
                    <a:pt x="1697" y="652"/>
                  </a:lnTo>
                  <a:lnTo>
                    <a:pt x="1720" y="628"/>
                  </a:lnTo>
                  <a:lnTo>
                    <a:pt x="1735" y="599"/>
                  </a:lnTo>
                  <a:lnTo>
                    <a:pt x="987" y="0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FCE5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3985" y="2429"/>
              <a:ext cx="581" cy="167"/>
            </a:xfrm>
            <a:custGeom>
              <a:avLst/>
              <a:gdLst/>
              <a:ahLst/>
              <a:cxnLst>
                <a:cxn ang="0">
                  <a:pos x="1735" y="370"/>
                </a:cxn>
                <a:cxn ang="0">
                  <a:pos x="1699" y="422"/>
                </a:cxn>
                <a:cxn ang="0">
                  <a:pos x="1637" y="459"/>
                </a:cxn>
                <a:cxn ang="0">
                  <a:pos x="1553" y="483"/>
                </a:cxn>
                <a:cxn ang="0">
                  <a:pos x="1448" y="493"/>
                </a:cxn>
                <a:cxn ang="0">
                  <a:pos x="1330" y="490"/>
                </a:cxn>
                <a:cxn ang="0">
                  <a:pos x="1198" y="478"/>
                </a:cxn>
                <a:cxn ang="0">
                  <a:pos x="1058" y="456"/>
                </a:cxn>
                <a:cxn ang="0">
                  <a:pos x="914" y="424"/>
                </a:cxn>
                <a:cxn ang="0">
                  <a:pos x="768" y="385"/>
                </a:cxn>
                <a:cxn ang="0">
                  <a:pos x="624" y="341"/>
                </a:cxn>
                <a:cxn ang="0">
                  <a:pos x="486" y="291"/>
                </a:cxn>
                <a:cxn ang="0">
                  <a:pos x="358" y="236"/>
                </a:cxn>
                <a:cxn ang="0">
                  <a:pos x="241" y="178"/>
                </a:cxn>
                <a:cxn ang="0">
                  <a:pos x="143" y="119"/>
                </a:cxn>
                <a:cxn ang="0">
                  <a:pos x="63" y="58"/>
                </a:cxn>
                <a:cxn ang="0">
                  <a:pos x="7" y="0"/>
                </a:cxn>
                <a:cxn ang="0">
                  <a:pos x="26" y="36"/>
                </a:cxn>
                <a:cxn ang="0">
                  <a:pos x="96" y="96"/>
                </a:cxn>
                <a:cxn ang="0">
                  <a:pos x="186" y="157"/>
                </a:cxn>
                <a:cxn ang="0">
                  <a:pos x="296" y="215"/>
                </a:cxn>
                <a:cxn ang="0">
                  <a:pos x="418" y="270"/>
                </a:cxn>
                <a:cxn ang="0">
                  <a:pos x="552" y="323"/>
                </a:cxn>
                <a:cxn ang="0">
                  <a:pos x="694" y="371"/>
                </a:cxn>
                <a:cxn ang="0">
                  <a:pos x="839" y="413"/>
                </a:cxn>
                <a:cxn ang="0">
                  <a:pos x="986" y="448"/>
                </a:cxn>
                <a:cxn ang="0">
                  <a:pos x="1129" y="475"/>
                </a:cxn>
                <a:cxn ang="0">
                  <a:pos x="1265" y="493"/>
                </a:cxn>
                <a:cxn ang="0">
                  <a:pos x="1390" y="501"/>
                </a:cxn>
                <a:cxn ang="0">
                  <a:pos x="1503" y="496"/>
                </a:cxn>
                <a:cxn ang="0">
                  <a:pos x="1600" y="480"/>
                </a:cxn>
                <a:cxn ang="0">
                  <a:pos x="1676" y="450"/>
                </a:cxn>
                <a:cxn ang="0">
                  <a:pos x="1728" y="403"/>
                </a:cxn>
                <a:cxn ang="0">
                  <a:pos x="1742" y="368"/>
                </a:cxn>
                <a:cxn ang="0">
                  <a:pos x="1744" y="370"/>
                </a:cxn>
                <a:cxn ang="0">
                  <a:pos x="1737" y="375"/>
                </a:cxn>
              </a:cxnLst>
              <a:rect l="0" t="0" r="r" b="b"/>
              <a:pathLst>
                <a:path w="1744" h="501">
                  <a:moveTo>
                    <a:pt x="1737" y="375"/>
                  </a:moveTo>
                  <a:lnTo>
                    <a:pt x="1735" y="370"/>
                  </a:lnTo>
                  <a:lnTo>
                    <a:pt x="1720" y="398"/>
                  </a:lnTo>
                  <a:lnTo>
                    <a:pt x="1699" y="422"/>
                  </a:lnTo>
                  <a:lnTo>
                    <a:pt x="1671" y="442"/>
                  </a:lnTo>
                  <a:lnTo>
                    <a:pt x="1637" y="459"/>
                  </a:lnTo>
                  <a:lnTo>
                    <a:pt x="1598" y="472"/>
                  </a:lnTo>
                  <a:lnTo>
                    <a:pt x="1553" y="483"/>
                  </a:lnTo>
                  <a:lnTo>
                    <a:pt x="1503" y="489"/>
                  </a:lnTo>
                  <a:lnTo>
                    <a:pt x="1448" y="493"/>
                  </a:lnTo>
                  <a:lnTo>
                    <a:pt x="1390" y="491"/>
                  </a:lnTo>
                  <a:lnTo>
                    <a:pt x="1330" y="490"/>
                  </a:lnTo>
                  <a:lnTo>
                    <a:pt x="1265" y="485"/>
                  </a:lnTo>
                  <a:lnTo>
                    <a:pt x="1198" y="478"/>
                  </a:lnTo>
                  <a:lnTo>
                    <a:pt x="1129" y="467"/>
                  </a:lnTo>
                  <a:lnTo>
                    <a:pt x="1058" y="456"/>
                  </a:lnTo>
                  <a:lnTo>
                    <a:pt x="986" y="441"/>
                  </a:lnTo>
                  <a:lnTo>
                    <a:pt x="914" y="424"/>
                  </a:lnTo>
                  <a:lnTo>
                    <a:pt x="842" y="406"/>
                  </a:lnTo>
                  <a:lnTo>
                    <a:pt x="768" y="385"/>
                  </a:lnTo>
                  <a:lnTo>
                    <a:pt x="696" y="364"/>
                  </a:lnTo>
                  <a:lnTo>
                    <a:pt x="624" y="341"/>
                  </a:lnTo>
                  <a:lnTo>
                    <a:pt x="555" y="316"/>
                  </a:lnTo>
                  <a:lnTo>
                    <a:pt x="486" y="291"/>
                  </a:lnTo>
                  <a:lnTo>
                    <a:pt x="421" y="263"/>
                  </a:lnTo>
                  <a:lnTo>
                    <a:pt x="358" y="236"/>
                  </a:lnTo>
                  <a:lnTo>
                    <a:pt x="298" y="207"/>
                  </a:lnTo>
                  <a:lnTo>
                    <a:pt x="241" y="178"/>
                  </a:lnTo>
                  <a:lnTo>
                    <a:pt x="191" y="149"/>
                  </a:lnTo>
                  <a:lnTo>
                    <a:pt x="143" y="119"/>
                  </a:lnTo>
                  <a:lnTo>
                    <a:pt x="101" y="89"/>
                  </a:lnTo>
                  <a:lnTo>
                    <a:pt x="63" y="58"/>
                  </a:lnTo>
                  <a:lnTo>
                    <a:pt x="31" y="31"/>
                  </a:lnTo>
                  <a:lnTo>
                    <a:pt x="7" y="0"/>
                  </a:lnTo>
                  <a:lnTo>
                    <a:pt x="0" y="5"/>
                  </a:lnTo>
                  <a:lnTo>
                    <a:pt x="26" y="36"/>
                  </a:lnTo>
                  <a:lnTo>
                    <a:pt x="58" y="66"/>
                  </a:lnTo>
                  <a:lnTo>
                    <a:pt x="96" y="96"/>
                  </a:lnTo>
                  <a:lnTo>
                    <a:pt x="138" y="127"/>
                  </a:lnTo>
                  <a:lnTo>
                    <a:pt x="186" y="157"/>
                  </a:lnTo>
                  <a:lnTo>
                    <a:pt x="239" y="186"/>
                  </a:lnTo>
                  <a:lnTo>
                    <a:pt x="296" y="215"/>
                  </a:lnTo>
                  <a:lnTo>
                    <a:pt x="355" y="244"/>
                  </a:lnTo>
                  <a:lnTo>
                    <a:pt x="418" y="270"/>
                  </a:lnTo>
                  <a:lnTo>
                    <a:pt x="484" y="298"/>
                  </a:lnTo>
                  <a:lnTo>
                    <a:pt x="552" y="323"/>
                  </a:lnTo>
                  <a:lnTo>
                    <a:pt x="622" y="349"/>
                  </a:lnTo>
                  <a:lnTo>
                    <a:pt x="694" y="371"/>
                  </a:lnTo>
                  <a:lnTo>
                    <a:pt x="766" y="393"/>
                  </a:lnTo>
                  <a:lnTo>
                    <a:pt x="839" y="413"/>
                  </a:lnTo>
                  <a:lnTo>
                    <a:pt x="914" y="432"/>
                  </a:lnTo>
                  <a:lnTo>
                    <a:pt x="986" y="448"/>
                  </a:lnTo>
                  <a:lnTo>
                    <a:pt x="1058" y="464"/>
                  </a:lnTo>
                  <a:lnTo>
                    <a:pt x="1129" y="475"/>
                  </a:lnTo>
                  <a:lnTo>
                    <a:pt x="1198" y="485"/>
                  </a:lnTo>
                  <a:lnTo>
                    <a:pt x="1265" y="493"/>
                  </a:lnTo>
                  <a:lnTo>
                    <a:pt x="1330" y="498"/>
                  </a:lnTo>
                  <a:lnTo>
                    <a:pt x="1390" y="501"/>
                  </a:lnTo>
                  <a:lnTo>
                    <a:pt x="1448" y="500"/>
                  </a:lnTo>
                  <a:lnTo>
                    <a:pt x="1503" y="496"/>
                  </a:lnTo>
                  <a:lnTo>
                    <a:pt x="1553" y="490"/>
                  </a:lnTo>
                  <a:lnTo>
                    <a:pt x="1600" y="480"/>
                  </a:lnTo>
                  <a:lnTo>
                    <a:pt x="1639" y="466"/>
                  </a:lnTo>
                  <a:lnTo>
                    <a:pt x="1676" y="450"/>
                  </a:lnTo>
                  <a:lnTo>
                    <a:pt x="1704" y="427"/>
                  </a:lnTo>
                  <a:lnTo>
                    <a:pt x="1728" y="403"/>
                  </a:lnTo>
                  <a:lnTo>
                    <a:pt x="1743" y="373"/>
                  </a:lnTo>
                  <a:lnTo>
                    <a:pt x="1742" y="368"/>
                  </a:lnTo>
                  <a:lnTo>
                    <a:pt x="1743" y="373"/>
                  </a:lnTo>
                  <a:lnTo>
                    <a:pt x="1744" y="370"/>
                  </a:lnTo>
                  <a:lnTo>
                    <a:pt x="1742" y="368"/>
                  </a:lnTo>
                  <a:lnTo>
                    <a:pt x="1737" y="3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4314" y="2352"/>
              <a:ext cx="252" cy="202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0" y="9"/>
                </a:cxn>
                <a:cxn ang="0">
                  <a:pos x="749" y="608"/>
                </a:cxn>
                <a:cxn ang="0">
                  <a:pos x="754" y="601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9"/>
                </a:cxn>
              </a:cxnLst>
              <a:rect l="0" t="0" r="r" b="b"/>
              <a:pathLst>
                <a:path w="754" h="608">
                  <a:moveTo>
                    <a:pt x="3" y="9"/>
                  </a:moveTo>
                  <a:lnTo>
                    <a:pt x="0" y="9"/>
                  </a:lnTo>
                  <a:lnTo>
                    <a:pt x="749" y="608"/>
                  </a:lnTo>
                  <a:lnTo>
                    <a:pt x="754" y="601"/>
                  </a:lnTo>
                  <a:lnTo>
                    <a:pt x="5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3984" y="2352"/>
              <a:ext cx="331" cy="80"/>
            </a:xfrm>
            <a:custGeom>
              <a:avLst/>
              <a:gdLst/>
              <a:ahLst/>
              <a:cxnLst>
                <a:cxn ang="0">
                  <a:pos x="11" y="232"/>
                </a:cxn>
                <a:cxn ang="0">
                  <a:pos x="8" y="239"/>
                </a:cxn>
                <a:cxn ang="0">
                  <a:pos x="995" y="8"/>
                </a:cxn>
                <a:cxn ang="0">
                  <a:pos x="995" y="0"/>
                </a:cxn>
                <a:cxn ang="0">
                  <a:pos x="8" y="231"/>
                </a:cxn>
                <a:cxn ang="0">
                  <a:pos x="4" y="237"/>
                </a:cxn>
                <a:cxn ang="0">
                  <a:pos x="8" y="231"/>
                </a:cxn>
                <a:cxn ang="0">
                  <a:pos x="0" y="232"/>
                </a:cxn>
                <a:cxn ang="0">
                  <a:pos x="4" y="237"/>
                </a:cxn>
                <a:cxn ang="0">
                  <a:pos x="11" y="232"/>
                </a:cxn>
              </a:cxnLst>
              <a:rect l="0" t="0" r="r" b="b"/>
              <a:pathLst>
                <a:path w="995" h="239">
                  <a:moveTo>
                    <a:pt x="11" y="232"/>
                  </a:moveTo>
                  <a:lnTo>
                    <a:pt x="8" y="239"/>
                  </a:lnTo>
                  <a:lnTo>
                    <a:pt x="995" y="8"/>
                  </a:lnTo>
                  <a:lnTo>
                    <a:pt x="995" y="0"/>
                  </a:lnTo>
                  <a:lnTo>
                    <a:pt x="8" y="231"/>
                  </a:lnTo>
                  <a:lnTo>
                    <a:pt x="4" y="237"/>
                  </a:lnTo>
                  <a:lnTo>
                    <a:pt x="8" y="231"/>
                  </a:lnTo>
                  <a:lnTo>
                    <a:pt x="0" y="232"/>
                  </a:lnTo>
                  <a:lnTo>
                    <a:pt x="4" y="237"/>
                  </a:lnTo>
                  <a:lnTo>
                    <a:pt x="11" y="2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4049" y="2351"/>
              <a:ext cx="268" cy="130"/>
            </a:xfrm>
            <a:custGeom>
              <a:avLst/>
              <a:gdLst/>
              <a:ahLst/>
              <a:cxnLst>
                <a:cxn ang="0">
                  <a:pos x="1" y="387"/>
                </a:cxn>
                <a:cxn ang="0">
                  <a:pos x="2" y="390"/>
                </a:cxn>
                <a:cxn ang="0">
                  <a:pos x="804" y="8"/>
                </a:cxn>
                <a:cxn ang="0">
                  <a:pos x="801" y="0"/>
                </a:cxn>
                <a:cxn ang="0">
                  <a:pos x="0" y="383"/>
                </a:cxn>
                <a:cxn ang="0">
                  <a:pos x="1" y="387"/>
                </a:cxn>
              </a:cxnLst>
              <a:rect l="0" t="0" r="r" b="b"/>
              <a:pathLst>
                <a:path w="804" h="390">
                  <a:moveTo>
                    <a:pt x="1" y="387"/>
                  </a:moveTo>
                  <a:lnTo>
                    <a:pt x="2" y="390"/>
                  </a:lnTo>
                  <a:lnTo>
                    <a:pt x="804" y="8"/>
                  </a:lnTo>
                  <a:lnTo>
                    <a:pt x="801" y="0"/>
                  </a:lnTo>
                  <a:lnTo>
                    <a:pt x="0" y="383"/>
                  </a:lnTo>
                  <a:lnTo>
                    <a:pt x="1" y="387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4002" y="2351"/>
              <a:ext cx="315" cy="94"/>
            </a:xfrm>
            <a:custGeom>
              <a:avLst/>
              <a:gdLst/>
              <a:ahLst/>
              <a:cxnLst>
                <a:cxn ang="0">
                  <a:pos x="1" y="279"/>
                </a:cxn>
                <a:cxn ang="0">
                  <a:pos x="2" y="283"/>
                </a:cxn>
                <a:cxn ang="0">
                  <a:pos x="943" y="8"/>
                </a:cxn>
                <a:cxn ang="0">
                  <a:pos x="940" y="0"/>
                </a:cxn>
                <a:cxn ang="0">
                  <a:pos x="0" y="275"/>
                </a:cxn>
                <a:cxn ang="0">
                  <a:pos x="1" y="279"/>
                </a:cxn>
              </a:cxnLst>
              <a:rect l="0" t="0" r="r" b="b"/>
              <a:pathLst>
                <a:path w="943" h="283">
                  <a:moveTo>
                    <a:pt x="1" y="279"/>
                  </a:moveTo>
                  <a:lnTo>
                    <a:pt x="2" y="283"/>
                  </a:lnTo>
                  <a:lnTo>
                    <a:pt x="943" y="8"/>
                  </a:lnTo>
                  <a:lnTo>
                    <a:pt x="940" y="0"/>
                  </a:lnTo>
                  <a:lnTo>
                    <a:pt x="0" y="275"/>
                  </a:lnTo>
                  <a:lnTo>
                    <a:pt x="1" y="279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4113" y="2351"/>
              <a:ext cx="204" cy="163"/>
            </a:xfrm>
            <a:custGeom>
              <a:avLst/>
              <a:gdLst/>
              <a:ahLst/>
              <a:cxnLst>
                <a:cxn ang="0">
                  <a:pos x="2" y="485"/>
                </a:cxn>
                <a:cxn ang="0">
                  <a:pos x="5" y="489"/>
                </a:cxn>
                <a:cxn ang="0">
                  <a:pos x="613" y="8"/>
                </a:cxn>
                <a:cxn ang="0">
                  <a:pos x="608" y="0"/>
                </a:cxn>
                <a:cxn ang="0">
                  <a:pos x="0" y="481"/>
                </a:cxn>
                <a:cxn ang="0">
                  <a:pos x="2" y="485"/>
                </a:cxn>
              </a:cxnLst>
              <a:rect l="0" t="0" r="r" b="b"/>
              <a:pathLst>
                <a:path w="613" h="489">
                  <a:moveTo>
                    <a:pt x="2" y="485"/>
                  </a:moveTo>
                  <a:lnTo>
                    <a:pt x="5" y="489"/>
                  </a:lnTo>
                  <a:lnTo>
                    <a:pt x="613" y="8"/>
                  </a:lnTo>
                  <a:lnTo>
                    <a:pt x="608" y="0"/>
                  </a:lnTo>
                  <a:lnTo>
                    <a:pt x="0" y="481"/>
                  </a:lnTo>
                  <a:lnTo>
                    <a:pt x="2" y="485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4185" y="2351"/>
              <a:ext cx="132" cy="192"/>
            </a:xfrm>
            <a:custGeom>
              <a:avLst/>
              <a:gdLst/>
              <a:ahLst/>
              <a:cxnLst>
                <a:cxn ang="0">
                  <a:pos x="4" y="572"/>
                </a:cxn>
                <a:cxn ang="0">
                  <a:pos x="8" y="575"/>
                </a:cxn>
                <a:cxn ang="0">
                  <a:pos x="398" y="6"/>
                </a:cxn>
                <a:cxn ang="0">
                  <a:pos x="391" y="0"/>
                </a:cxn>
                <a:cxn ang="0">
                  <a:pos x="0" y="570"/>
                </a:cxn>
                <a:cxn ang="0">
                  <a:pos x="4" y="572"/>
                </a:cxn>
              </a:cxnLst>
              <a:rect l="0" t="0" r="r" b="b"/>
              <a:pathLst>
                <a:path w="398" h="575">
                  <a:moveTo>
                    <a:pt x="4" y="572"/>
                  </a:moveTo>
                  <a:lnTo>
                    <a:pt x="8" y="575"/>
                  </a:lnTo>
                  <a:lnTo>
                    <a:pt x="398" y="6"/>
                  </a:lnTo>
                  <a:lnTo>
                    <a:pt x="391" y="0"/>
                  </a:lnTo>
                  <a:lnTo>
                    <a:pt x="0" y="570"/>
                  </a:lnTo>
                  <a:lnTo>
                    <a:pt x="4" y="572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4260" y="2352"/>
              <a:ext cx="57" cy="212"/>
            </a:xfrm>
            <a:custGeom>
              <a:avLst/>
              <a:gdLst/>
              <a:ahLst/>
              <a:cxnLst>
                <a:cxn ang="0">
                  <a:pos x="4" y="635"/>
                </a:cxn>
                <a:cxn ang="0">
                  <a:pos x="8" y="636"/>
                </a:cxn>
                <a:cxn ang="0">
                  <a:pos x="173" y="2"/>
                </a:cxn>
                <a:cxn ang="0">
                  <a:pos x="166" y="0"/>
                </a:cxn>
                <a:cxn ang="0">
                  <a:pos x="0" y="633"/>
                </a:cxn>
                <a:cxn ang="0">
                  <a:pos x="4" y="635"/>
                </a:cxn>
              </a:cxnLst>
              <a:rect l="0" t="0" r="r" b="b"/>
              <a:pathLst>
                <a:path w="173" h="636">
                  <a:moveTo>
                    <a:pt x="4" y="635"/>
                  </a:moveTo>
                  <a:lnTo>
                    <a:pt x="8" y="636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0" y="633"/>
                  </a:lnTo>
                  <a:lnTo>
                    <a:pt x="4" y="635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4315" y="2352"/>
              <a:ext cx="23" cy="228"/>
            </a:xfrm>
            <a:custGeom>
              <a:avLst/>
              <a:gdLst/>
              <a:ahLst/>
              <a:cxnLst>
                <a:cxn ang="0">
                  <a:pos x="64" y="684"/>
                </a:cxn>
                <a:cxn ang="0">
                  <a:pos x="68" y="684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60" y="684"/>
                </a:cxn>
                <a:cxn ang="0">
                  <a:pos x="64" y="684"/>
                </a:cxn>
              </a:cxnLst>
              <a:rect l="0" t="0" r="r" b="b"/>
              <a:pathLst>
                <a:path w="68" h="684">
                  <a:moveTo>
                    <a:pt x="64" y="684"/>
                  </a:moveTo>
                  <a:lnTo>
                    <a:pt x="68" y="684"/>
                  </a:lnTo>
                  <a:lnTo>
                    <a:pt x="7" y="0"/>
                  </a:lnTo>
                  <a:lnTo>
                    <a:pt x="0" y="0"/>
                  </a:lnTo>
                  <a:lnTo>
                    <a:pt x="60" y="684"/>
                  </a:lnTo>
                  <a:lnTo>
                    <a:pt x="64" y="684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4315" y="2352"/>
              <a:ext cx="112" cy="240"/>
            </a:xfrm>
            <a:custGeom>
              <a:avLst/>
              <a:gdLst/>
              <a:ahLst/>
              <a:cxnLst>
                <a:cxn ang="0">
                  <a:pos x="332" y="719"/>
                </a:cxn>
                <a:cxn ang="0">
                  <a:pos x="336" y="718"/>
                </a:cxn>
                <a:cxn ang="0">
                  <a:pos x="7" y="0"/>
                </a:cxn>
                <a:cxn ang="0">
                  <a:pos x="0" y="2"/>
                </a:cxn>
                <a:cxn ang="0">
                  <a:pos x="328" y="721"/>
                </a:cxn>
                <a:cxn ang="0">
                  <a:pos x="332" y="719"/>
                </a:cxn>
              </a:cxnLst>
              <a:rect l="0" t="0" r="r" b="b"/>
              <a:pathLst>
                <a:path w="336" h="721">
                  <a:moveTo>
                    <a:pt x="332" y="719"/>
                  </a:moveTo>
                  <a:lnTo>
                    <a:pt x="336" y="718"/>
                  </a:lnTo>
                  <a:lnTo>
                    <a:pt x="7" y="0"/>
                  </a:lnTo>
                  <a:lnTo>
                    <a:pt x="0" y="2"/>
                  </a:lnTo>
                  <a:lnTo>
                    <a:pt x="328" y="721"/>
                  </a:lnTo>
                  <a:lnTo>
                    <a:pt x="332" y="719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4315" y="2351"/>
              <a:ext cx="201" cy="238"/>
            </a:xfrm>
            <a:custGeom>
              <a:avLst/>
              <a:gdLst/>
              <a:ahLst/>
              <a:cxnLst>
                <a:cxn ang="0">
                  <a:pos x="600" y="710"/>
                </a:cxn>
                <a:cxn ang="0">
                  <a:pos x="604" y="707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596" y="713"/>
                </a:cxn>
                <a:cxn ang="0">
                  <a:pos x="600" y="710"/>
                </a:cxn>
              </a:cxnLst>
              <a:rect l="0" t="0" r="r" b="b"/>
              <a:pathLst>
                <a:path w="604" h="713">
                  <a:moveTo>
                    <a:pt x="600" y="710"/>
                  </a:moveTo>
                  <a:lnTo>
                    <a:pt x="604" y="707"/>
                  </a:lnTo>
                  <a:lnTo>
                    <a:pt x="7" y="0"/>
                  </a:lnTo>
                  <a:lnTo>
                    <a:pt x="0" y="6"/>
                  </a:lnTo>
                  <a:lnTo>
                    <a:pt x="596" y="713"/>
                  </a:lnTo>
                  <a:lnTo>
                    <a:pt x="600" y="710"/>
                  </a:lnTo>
                  <a:close/>
                </a:path>
              </a:pathLst>
            </a:custGeom>
            <a:solidFill>
              <a:srgbClr val="87605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979" y="3096"/>
              <a:ext cx="172" cy="152"/>
            </a:xfrm>
            <a:custGeom>
              <a:avLst/>
              <a:gdLst/>
              <a:ahLst/>
              <a:cxnLst>
                <a:cxn ang="0">
                  <a:pos x="450" y="81"/>
                </a:cxn>
                <a:cxn ang="0">
                  <a:pos x="464" y="111"/>
                </a:cxn>
                <a:cxn ang="0">
                  <a:pos x="478" y="140"/>
                </a:cxn>
                <a:cxn ang="0">
                  <a:pos x="492" y="169"/>
                </a:cxn>
                <a:cxn ang="0">
                  <a:pos x="503" y="205"/>
                </a:cxn>
                <a:cxn ang="0">
                  <a:pos x="510" y="237"/>
                </a:cxn>
                <a:cxn ang="0">
                  <a:pos x="510" y="269"/>
                </a:cxn>
                <a:cxn ang="0">
                  <a:pos x="493" y="278"/>
                </a:cxn>
                <a:cxn ang="0">
                  <a:pos x="466" y="271"/>
                </a:cxn>
                <a:cxn ang="0">
                  <a:pos x="426" y="255"/>
                </a:cxn>
                <a:cxn ang="0">
                  <a:pos x="395" y="290"/>
                </a:cxn>
                <a:cxn ang="0">
                  <a:pos x="381" y="393"/>
                </a:cxn>
                <a:cxn ang="0">
                  <a:pos x="361" y="448"/>
                </a:cxn>
                <a:cxn ang="0">
                  <a:pos x="334" y="456"/>
                </a:cxn>
                <a:cxn ang="0">
                  <a:pos x="304" y="449"/>
                </a:cxn>
                <a:cxn ang="0">
                  <a:pos x="278" y="427"/>
                </a:cxn>
                <a:cxn ang="0">
                  <a:pos x="260" y="422"/>
                </a:cxn>
                <a:cxn ang="0">
                  <a:pos x="223" y="431"/>
                </a:cxn>
                <a:cxn ang="0">
                  <a:pos x="180" y="419"/>
                </a:cxn>
                <a:cxn ang="0">
                  <a:pos x="151" y="389"/>
                </a:cxn>
                <a:cxn ang="0">
                  <a:pos x="142" y="379"/>
                </a:cxn>
                <a:cxn ang="0">
                  <a:pos x="119" y="388"/>
                </a:cxn>
                <a:cxn ang="0">
                  <a:pos x="90" y="379"/>
                </a:cxn>
                <a:cxn ang="0">
                  <a:pos x="64" y="355"/>
                </a:cxn>
                <a:cxn ang="0">
                  <a:pos x="37" y="337"/>
                </a:cxn>
                <a:cxn ang="0">
                  <a:pos x="17" y="333"/>
                </a:cxn>
                <a:cxn ang="0">
                  <a:pos x="8" y="322"/>
                </a:cxn>
                <a:cxn ang="0">
                  <a:pos x="4" y="298"/>
                </a:cxn>
                <a:cxn ang="0">
                  <a:pos x="12" y="250"/>
                </a:cxn>
                <a:cxn ang="0">
                  <a:pos x="22" y="194"/>
                </a:cxn>
                <a:cxn ang="0">
                  <a:pos x="27" y="144"/>
                </a:cxn>
                <a:cxn ang="0">
                  <a:pos x="37" y="90"/>
                </a:cxn>
                <a:cxn ang="0">
                  <a:pos x="61" y="42"/>
                </a:cxn>
                <a:cxn ang="0">
                  <a:pos x="98" y="16"/>
                </a:cxn>
                <a:cxn ang="0">
                  <a:pos x="143" y="3"/>
                </a:cxn>
                <a:cxn ang="0">
                  <a:pos x="195" y="0"/>
                </a:cxn>
                <a:cxn ang="0">
                  <a:pos x="252" y="6"/>
                </a:cxn>
                <a:cxn ang="0">
                  <a:pos x="309" y="19"/>
                </a:cxn>
                <a:cxn ang="0">
                  <a:pos x="366" y="35"/>
                </a:cxn>
                <a:cxn ang="0">
                  <a:pos x="419" y="56"/>
                </a:cxn>
              </a:cxnLst>
              <a:rect l="0" t="0" r="r" b="b"/>
              <a:pathLst>
                <a:path w="514" h="456">
                  <a:moveTo>
                    <a:pt x="443" y="66"/>
                  </a:moveTo>
                  <a:lnTo>
                    <a:pt x="450" y="81"/>
                  </a:lnTo>
                  <a:lnTo>
                    <a:pt x="457" y="96"/>
                  </a:lnTo>
                  <a:lnTo>
                    <a:pt x="464" y="111"/>
                  </a:lnTo>
                  <a:lnTo>
                    <a:pt x="472" y="125"/>
                  </a:lnTo>
                  <a:lnTo>
                    <a:pt x="478" y="140"/>
                  </a:lnTo>
                  <a:lnTo>
                    <a:pt x="486" y="155"/>
                  </a:lnTo>
                  <a:lnTo>
                    <a:pt x="492" y="169"/>
                  </a:lnTo>
                  <a:lnTo>
                    <a:pt x="500" y="184"/>
                  </a:lnTo>
                  <a:lnTo>
                    <a:pt x="503" y="205"/>
                  </a:lnTo>
                  <a:lnTo>
                    <a:pt x="507" y="221"/>
                  </a:lnTo>
                  <a:lnTo>
                    <a:pt x="510" y="237"/>
                  </a:lnTo>
                  <a:lnTo>
                    <a:pt x="514" y="258"/>
                  </a:lnTo>
                  <a:lnTo>
                    <a:pt x="510" y="269"/>
                  </a:lnTo>
                  <a:lnTo>
                    <a:pt x="503" y="275"/>
                  </a:lnTo>
                  <a:lnTo>
                    <a:pt x="493" y="278"/>
                  </a:lnTo>
                  <a:lnTo>
                    <a:pt x="481" y="277"/>
                  </a:lnTo>
                  <a:lnTo>
                    <a:pt x="466" y="271"/>
                  </a:lnTo>
                  <a:lnTo>
                    <a:pt x="448" y="265"/>
                  </a:lnTo>
                  <a:lnTo>
                    <a:pt x="426" y="255"/>
                  </a:lnTo>
                  <a:lnTo>
                    <a:pt x="404" y="244"/>
                  </a:lnTo>
                  <a:lnTo>
                    <a:pt x="395" y="290"/>
                  </a:lnTo>
                  <a:lnTo>
                    <a:pt x="387" y="341"/>
                  </a:lnTo>
                  <a:lnTo>
                    <a:pt x="381" y="393"/>
                  </a:lnTo>
                  <a:lnTo>
                    <a:pt x="371" y="439"/>
                  </a:lnTo>
                  <a:lnTo>
                    <a:pt x="361" y="448"/>
                  </a:lnTo>
                  <a:lnTo>
                    <a:pt x="348" y="453"/>
                  </a:lnTo>
                  <a:lnTo>
                    <a:pt x="334" y="456"/>
                  </a:lnTo>
                  <a:lnTo>
                    <a:pt x="319" y="455"/>
                  </a:lnTo>
                  <a:lnTo>
                    <a:pt x="304" y="449"/>
                  </a:lnTo>
                  <a:lnTo>
                    <a:pt x="290" y="441"/>
                  </a:lnTo>
                  <a:lnTo>
                    <a:pt x="278" y="427"/>
                  </a:lnTo>
                  <a:lnTo>
                    <a:pt x="270" y="410"/>
                  </a:lnTo>
                  <a:lnTo>
                    <a:pt x="260" y="422"/>
                  </a:lnTo>
                  <a:lnTo>
                    <a:pt x="243" y="429"/>
                  </a:lnTo>
                  <a:lnTo>
                    <a:pt x="223" y="431"/>
                  </a:lnTo>
                  <a:lnTo>
                    <a:pt x="200" y="427"/>
                  </a:lnTo>
                  <a:lnTo>
                    <a:pt x="180" y="419"/>
                  </a:lnTo>
                  <a:lnTo>
                    <a:pt x="162" y="407"/>
                  </a:lnTo>
                  <a:lnTo>
                    <a:pt x="151" y="389"/>
                  </a:lnTo>
                  <a:lnTo>
                    <a:pt x="148" y="367"/>
                  </a:lnTo>
                  <a:lnTo>
                    <a:pt x="142" y="379"/>
                  </a:lnTo>
                  <a:lnTo>
                    <a:pt x="132" y="386"/>
                  </a:lnTo>
                  <a:lnTo>
                    <a:pt x="119" y="388"/>
                  </a:lnTo>
                  <a:lnTo>
                    <a:pt x="104" y="385"/>
                  </a:lnTo>
                  <a:lnTo>
                    <a:pt x="90" y="379"/>
                  </a:lnTo>
                  <a:lnTo>
                    <a:pt x="75" y="369"/>
                  </a:lnTo>
                  <a:lnTo>
                    <a:pt x="64" y="355"/>
                  </a:lnTo>
                  <a:lnTo>
                    <a:pt x="56" y="338"/>
                  </a:lnTo>
                  <a:lnTo>
                    <a:pt x="37" y="337"/>
                  </a:lnTo>
                  <a:lnTo>
                    <a:pt x="24" y="336"/>
                  </a:lnTo>
                  <a:lnTo>
                    <a:pt x="17" y="333"/>
                  </a:lnTo>
                  <a:lnTo>
                    <a:pt x="12" y="330"/>
                  </a:lnTo>
                  <a:lnTo>
                    <a:pt x="8" y="322"/>
                  </a:lnTo>
                  <a:lnTo>
                    <a:pt x="7" y="312"/>
                  </a:lnTo>
                  <a:lnTo>
                    <a:pt x="4" y="298"/>
                  </a:lnTo>
                  <a:lnTo>
                    <a:pt x="0" y="280"/>
                  </a:lnTo>
                  <a:lnTo>
                    <a:pt x="12" y="250"/>
                  </a:lnTo>
                  <a:lnTo>
                    <a:pt x="18" y="221"/>
                  </a:lnTo>
                  <a:lnTo>
                    <a:pt x="22" y="194"/>
                  </a:lnTo>
                  <a:lnTo>
                    <a:pt x="24" y="169"/>
                  </a:lnTo>
                  <a:lnTo>
                    <a:pt x="27" y="144"/>
                  </a:lnTo>
                  <a:lnTo>
                    <a:pt x="29" y="117"/>
                  </a:lnTo>
                  <a:lnTo>
                    <a:pt x="37" y="90"/>
                  </a:lnTo>
                  <a:lnTo>
                    <a:pt x="47" y="59"/>
                  </a:lnTo>
                  <a:lnTo>
                    <a:pt x="61" y="42"/>
                  </a:lnTo>
                  <a:lnTo>
                    <a:pt x="79" y="27"/>
                  </a:lnTo>
                  <a:lnTo>
                    <a:pt x="98" y="16"/>
                  </a:lnTo>
                  <a:lnTo>
                    <a:pt x="119" y="8"/>
                  </a:lnTo>
                  <a:lnTo>
                    <a:pt x="143" y="3"/>
                  </a:lnTo>
                  <a:lnTo>
                    <a:pt x="169" y="0"/>
                  </a:lnTo>
                  <a:lnTo>
                    <a:pt x="195" y="0"/>
                  </a:lnTo>
                  <a:lnTo>
                    <a:pt x="223" y="3"/>
                  </a:lnTo>
                  <a:lnTo>
                    <a:pt x="252" y="6"/>
                  </a:lnTo>
                  <a:lnTo>
                    <a:pt x="280" y="11"/>
                  </a:lnTo>
                  <a:lnTo>
                    <a:pt x="309" y="19"/>
                  </a:lnTo>
                  <a:lnTo>
                    <a:pt x="338" y="27"/>
                  </a:lnTo>
                  <a:lnTo>
                    <a:pt x="366" y="35"/>
                  </a:lnTo>
                  <a:lnTo>
                    <a:pt x="392" y="45"/>
                  </a:lnTo>
                  <a:lnTo>
                    <a:pt x="419" y="56"/>
                  </a:lnTo>
                  <a:lnTo>
                    <a:pt x="443" y="66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979" y="3096"/>
              <a:ext cx="172" cy="152"/>
            </a:xfrm>
            <a:custGeom>
              <a:avLst/>
              <a:gdLst/>
              <a:ahLst/>
              <a:cxnLst>
                <a:cxn ang="0">
                  <a:pos x="443" y="66"/>
                </a:cxn>
                <a:cxn ang="0">
                  <a:pos x="457" y="96"/>
                </a:cxn>
                <a:cxn ang="0">
                  <a:pos x="472" y="125"/>
                </a:cxn>
                <a:cxn ang="0">
                  <a:pos x="486" y="155"/>
                </a:cxn>
                <a:cxn ang="0">
                  <a:pos x="500" y="184"/>
                </a:cxn>
                <a:cxn ang="0">
                  <a:pos x="503" y="205"/>
                </a:cxn>
                <a:cxn ang="0">
                  <a:pos x="510" y="237"/>
                </a:cxn>
                <a:cxn ang="0">
                  <a:pos x="514" y="258"/>
                </a:cxn>
                <a:cxn ang="0">
                  <a:pos x="503" y="275"/>
                </a:cxn>
                <a:cxn ang="0">
                  <a:pos x="481" y="277"/>
                </a:cxn>
                <a:cxn ang="0">
                  <a:pos x="448" y="265"/>
                </a:cxn>
                <a:cxn ang="0">
                  <a:pos x="404" y="244"/>
                </a:cxn>
                <a:cxn ang="0">
                  <a:pos x="395" y="290"/>
                </a:cxn>
                <a:cxn ang="0">
                  <a:pos x="381" y="393"/>
                </a:cxn>
                <a:cxn ang="0">
                  <a:pos x="371" y="439"/>
                </a:cxn>
                <a:cxn ang="0">
                  <a:pos x="348" y="453"/>
                </a:cxn>
                <a:cxn ang="0">
                  <a:pos x="319" y="455"/>
                </a:cxn>
                <a:cxn ang="0">
                  <a:pos x="290" y="441"/>
                </a:cxn>
                <a:cxn ang="0">
                  <a:pos x="270" y="410"/>
                </a:cxn>
                <a:cxn ang="0">
                  <a:pos x="260" y="422"/>
                </a:cxn>
                <a:cxn ang="0">
                  <a:pos x="223" y="431"/>
                </a:cxn>
                <a:cxn ang="0">
                  <a:pos x="180" y="419"/>
                </a:cxn>
                <a:cxn ang="0">
                  <a:pos x="151" y="389"/>
                </a:cxn>
                <a:cxn ang="0">
                  <a:pos x="148" y="367"/>
                </a:cxn>
                <a:cxn ang="0">
                  <a:pos x="132" y="386"/>
                </a:cxn>
                <a:cxn ang="0">
                  <a:pos x="104" y="385"/>
                </a:cxn>
                <a:cxn ang="0">
                  <a:pos x="75" y="369"/>
                </a:cxn>
                <a:cxn ang="0">
                  <a:pos x="56" y="338"/>
                </a:cxn>
                <a:cxn ang="0">
                  <a:pos x="37" y="337"/>
                </a:cxn>
                <a:cxn ang="0">
                  <a:pos x="17" y="333"/>
                </a:cxn>
                <a:cxn ang="0">
                  <a:pos x="8" y="322"/>
                </a:cxn>
                <a:cxn ang="0">
                  <a:pos x="4" y="298"/>
                </a:cxn>
                <a:cxn ang="0">
                  <a:pos x="0" y="280"/>
                </a:cxn>
                <a:cxn ang="0">
                  <a:pos x="18" y="221"/>
                </a:cxn>
                <a:cxn ang="0">
                  <a:pos x="24" y="169"/>
                </a:cxn>
                <a:cxn ang="0">
                  <a:pos x="29" y="117"/>
                </a:cxn>
                <a:cxn ang="0">
                  <a:pos x="47" y="59"/>
                </a:cxn>
                <a:cxn ang="0">
                  <a:pos x="61" y="42"/>
                </a:cxn>
                <a:cxn ang="0">
                  <a:pos x="98" y="16"/>
                </a:cxn>
                <a:cxn ang="0">
                  <a:pos x="143" y="3"/>
                </a:cxn>
                <a:cxn ang="0">
                  <a:pos x="195" y="0"/>
                </a:cxn>
                <a:cxn ang="0">
                  <a:pos x="252" y="6"/>
                </a:cxn>
                <a:cxn ang="0">
                  <a:pos x="309" y="19"/>
                </a:cxn>
                <a:cxn ang="0">
                  <a:pos x="366" y="35"/>
                </a:cxn>
                <a:cxn ang="0">
                  <a:pos x="419" y="56"/>
                </a:cxn>
              </a:cxnLst>
              <a:rect l="0" t="0" r="r" b="b"/>
              <a:pathLst>
                <a:path w="514" h="456">
                  <a:moveTo>
                    <a:pt x="443" y="66"/>
                  </a:moveTo>
                  <a:lnTo>
                    <a:pt x="443" y="66"/>
                  </a:lnTo>
                  <a:lnTo>
                    <a:pt x="450" y="81"/>
                  </a:lnTo>
                  <a:lnTo>
                    <a:pt x="457" y="96"/>
                  </a:lnTo>
                  <a:lnTo>
                    <a:pt x="464" y="111"/>
                  </a:lnTo>
                  <a:lnTo>
                    <a:pt x="472" y="125"/>
                  </a:lnTo>
                  <a:lnTo>
                    <a:pt x="478" y="140"/>
                  </a:lnTo>
                  <a:lnTo>
                    <a:pt x="486" y="155"/>
                  </a:lnTo>
                  <a:lnTo>
                    <a:pt x="492" y="169"/>
                  </a:lnTo>
                  <a:lnTo>
                    <a:pt x="500" y="184"/>
                  </a:lnTo>
                  <a:lnTo>
                    <a:pt x="500" y="184"/>
                  </a:lnTo>
                  <a:lnTo>
                    <a:pt x="503" y="205"/>
                  </a:lnTo>
                  <a:lnTo>
                    <a:pt x="507" y="221"/>
                  </a:lnTo>
                  <a:lnTo>
                    <a:pt x="510" y="237"/>
                  </a:lnTo>
                  <a:lnTo>
                    <a:pt x="514" y="258"/>
                  </a:lnTo>
                  <a:lnTo>
                    <a:pt x="514" y="258"/>
                  </a:lnTo>
                  <a:lnTo>
                    <a:pt x="510" y="269"/>
                  </a:lnTo>
                  <a:lnTo>
                    <a:pt x="503" y="275"/>
                  </a:lnTo>
                  <a:lnTo>
                    <a:pt x="493" y="278"/>
                  </a:lnTo>
                  <a:lnTo>
                    <a:pt x="481" y="277"/>
                  </a:lnTo>
                  <a:lnTo>
                    <a:pt x="466" y="271"/>
                  </a:lnTo>
                  <a:lnTo>
                    <a:pt x="448" y="265"/>
                  </a:lnTo>
                  <a:lnTo>
                    <a:pt x="426" y="255"/>
                  </a:lnTo>
                  <a:lnTo>
                    <a:pt x="404" y="244"/>
                  </a:lnTo>
                  <a:lnTo>
                    <a:pt x="404" y="244"/>
                  </a:lnTo>
                  <a:lnTo>
                    <a:pt x="395" y="290"/>
                  </a:lnTo>
                  <a:lnTo>
                    <a:pt x="387" y="341"/>
                  </a:lnTo>
                  <a:lnTo>
                    <a:pt x="381" y="393"/>
                  </a:lnTo>
                  <a:lnTo>
                    <a:pt x="371" y="439"/>
                  </a:lnTo>
                  <a:lnTo>
                    <a:pt x="371" y="439"/>
                  </a:lnTo>
                  <a:lnTo>
                    <a:pt x="361" y="448"/>
                  </a:lnTo>
                  <a:lnTo>
                    <a:pt x="348" y="453"/>
                  </a:lnTo>
                  <a:lnTo>
                    <a:pt x="334" y="456"/>
                  </a:lnTo>
                  <a:lnTo>
                    <a:pt x="319" y="455"/>
                  </a:lnTo>
                  <a:lnTo>
                    <a:pt x="304" y="449"/>
                  </a:lnTo>
                  <a:lnTo>
                    <a:pt x="290" y="441"/>
                  </a:lnTo>
                  <a:lnTo>
                    <a:pt x="278" y="427"/>
                  </a:lnTo>
                  <a:lnTo>
                    <a:pt x="270" y="410"/>
                  </a:lnTo>
                  <a:lnTo>
                    <a:pt x="270" y="410"/>
                  </a:lnTo>
                  <a:lnTo>
                    <a:pt x="260" y="422"/>
                  </a:lnTo>
                  <a:lnTo>
                    <a:pt x="243" y="429"/>
                  </a:lnTo>
                  <a:lnTo>
                    <a:pt x="223" y="431"/>
                  </a:lnTo>
                  <a:lnTo>
                    <a:pt x="200" y="427"/>
                  </a:lnTo>
                  <a:lnTo>
                    <a:pt x="180" y="419"/>
                  </a:lnTo>
                  <a:lnTo>
                    <a:pt x="162" y="407"/>
                  </a:lnTo>
                  <a:lnTo>
                    <a:pt x="151" y="389"/>
                  </a:lnTo>
                  <a:lnTo>
                    <a:pt x="148" y="367"/>
                  </a:lnTo>
                  <a:lnTo>
                    <a:pt x="148" y="367"/>
                  </a:lnTo>
                  <a:lnTo>
                    <a:pt x="142" y="379"/>
                  </a:lnTo>
                  <a:lnTo>
                    <a:pt x="132" y="386"/>
                  </a:lnTo>
                  <a:lnTo>
                    <a:pt x="119" y="388"/>
                  </a:lnTo>
                  <a:lnTo>
                    <a:pt x="104" y="385"/>
                  </a:lnTo>
                  <a:lnTo>
                    <a:pt x="90" y="379"/>
                  </a:lnTo>
                  <a:lnTo>
                    <a:pt x="75" y="369"/>
                  </a:lnTo>
                  <a:lnTo>
                    <a:pt x="64" y="355"/>
                  </a:lnTo>
                  <a:lnTo>
                    <a:pt x="56" y="338"/>
                  </a:lnTo>
                  <a:lnTo>
                    <a:pt x="56" y="338"/>
                  </a:lnTo>
                  <a:lnTo>
                    <a:pt x="37" y="337"/>
                  </a:lnTo>
                  <a:lnTo>
                    <a:pt x="24" y="336"/>
                  </a:lnTo>
                  <a:lnTo>
                    <a:pt x="17" y="333"/>
                  </a:lnTo>
                  <a:lnTo>
                    <a:pt x="12" y="330"/>
                  </a:lnTo>
                  <a:lnTo>
                    <a:pt x="8" y="322"/>
                  </a:lnTo>
                  <a:lnTo>
                    <a:pt x="7" y="312"/>
                  </a:lnTo>
                  <a:lnTo>
                    <a:pt x="4" y="298"/>
                  </a:lnTo>
                  <a:lnTo>
                    <a:pt x="0" y="280"/>
                  </a:lnTo>
                  <a:lnTo>
                    <a:pt x="0" y="280"/>
                  </a:lnTo>
                  <a:lnTo>
                    <a:pt x="12" y="250"/>
                  </a:lnTo>
                  <a:lnTo>
                    <a:pt x="18" y="221"/>
                  </a:lnTo>
                  <a:lnTo>
                    <a:pt x="22" y="194"/>
                  </a:lnTo>
                  <a:lnTo>
                    <a:pt x="24" y="169"/>
                  </a:lnTo>
                  <a:lnTo>
                    <a:pt x="27" y="144"/>
                  </a:lnTo>
                  <a:lnTo>
                    <a:pt x="29" y="117"/>
                  </a:lnTo>
                  <a:lnTo>
                    <a:pt x="37" y="90"/>
                  </a:lnTo>
                  <a:lnTo>
                    <a:pt x="47" y="59"/>
                  </a:lnTo>
                  <a:lnTo>
                    <a:pt x="47" y="59"/>
                  </a:lnTo>
                  <a:lnTo>
                    <a:pt x="61" y="42"/>
                  </a:lnTo>
                  <a:lnTo>
                    <a:pt x="79" y="27"/>
                  </a:lnTo>
                  <a:lnTo>
                    <a:pt x="98" y="16"/>
                  </a:lnTo>
                  <a:lnTo>
                    <a:pt x="119" y="8"/>
                  </a:lnTo>
                  <a:lnTo>
                    <a:pt x="143" y="3"/>
                  </a:lnTo>
                  <a:lnTo>
                    <a:pt x="169" y="0"/>
                  </a:lnTo>
                  <a:lnTo>
                    <a:pt x="195" y="0"/>
                  </a:lnTo>
                  <a:lnTo>
                    <a:pt x="223" y="3"/>
                  </a:lnTo>
                  <a:lnTo>
                    <a:pt x="252" y="6"/>
                  </a:lnTo>
                  <a:lnTo>
                    <a:pt x="280" y="11"/>
                  </a:lnTo>
                  <a:lnTo>
                    <a:pt x="309" y="19"/>
                  </a:lnTo>
                  <a:lnTo>
                    <a:pt x="338" y="27"/>
                  </a:lnTo>
                  <a:lnTo>
                    <a:pt x="366" y="35"/>
                  </a:lnTo>
                  <a:lnTo>
                    <a:pt x="392" y="45"/>
                  </a:lnTo>
                  <a:lnTo>
                    <a:pt x="419" y="56"/>
                  </a:lnTo>
                  <a:lnTo>
                    <a:pt x="443" y="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4378" y="3249"/>
              <a:ext cx="187" cy="141"/>
            </a:xfrm>
            <a:custGeom>
              <a:avLst/>
              <a:gdLst/>
              <a:ahLst/>
              <a:cxnLst>
                <a:cxn ang="0">
                  <a:pos x="428" y="56"/>
                </a:cxn>
                <a:cxn ang="0">
                  <a:pos x="449" y="84"/>
                </a:cxn>
                <a:cxn ang="0">
                  <a:pos x="471" y="109"/>
                </a:cxn>
                <a:cxn ang="0">
                  <a:pos x="492" y="137"/>
                </a:cxn>
                <a:cxn ang="0">
                  <a:pos x="503" y="171"/>
                </a:cxn>
                <a:cxn ang="0">
                  <a:pos x="509" y="202"/>
                </a:cxn>
                <a:cxn ang="0">
                  <a:pos x="523" y="249"/>
                </a:cxn>
                <a:cxn ang="0">
                  <a:pos x="543" y="289"/>
                </a:cxn>
                <a:cxn ang="0">
                  <a:pos x="559" y="320"/>
                </a:cxn>
                <a:cxn ang="0">
                  <a:pos x="561" y="339"/>
                </a:cxn>
                <a:cxn ang="0">
                  <a:pos x="540" y="351"/>
                </a:cxn>
                <a:cxn ang="0">
                  <a:pos x="493" y="344"/>
                </a:cxn>
                <a:cxn ang="0">
                  <a:pos x="437" y="315"/>
                </a:cxn>
                <a:cxn ang="0">
                  <a:pos x="387" y="263"/>
                </a:cxn>
                <a:cxn ang="0">
                  <a:pos x="364" y="274"/>
                </a:cxn>
                <a:cxn ang="0">
                  <a:pos x="375" y="363"/>
                </a:cxn>
                <a:cxn ang="0">
                  <a:pos x="361" y="416"/>
                </a:cxn>
                <a:cxn ang="0">
                  <a:pos x="334" y="423"/>
                </a:cxn>
                <a:cxn ang="0">
                  <a:pos x="303" y="416"/>
                </a:cxn>
                <a:cxn ang="0">
                  <a:pos x="277" y="394"/>
                </a:cxn>
                <a:cxn ang="0">
                  <a:pos x="258" y="388"/>
                </a:cxn>
                <a:cxn ang="0">
                  <a:pos x="221" y="397"/>
                </a:cxn>
                <a:cxn ang="0">
                  <a:pos x="178" y="385"/>
                </a:cxn>
                <a:cxn ang="0">
                  <a:pos x="149" y="356"/>
                </a:cxn>
                <a:cxn ang="0">
                  <a:pos x="140" y="346"/>
                </a:cxn>
                <a:cxn ang="0">
                  <a:pos x="117" y="355"/>
                </a:cxn>
                <a:cxn ang="0">
                  <a:pos x="88" y="346"/>
                </a:cxn>
                <a:cxn ang="0">
                  <a:pos x="62" y="322"/>
                </a:cxn>
                <a:cxn ang="0">
                  <a:pos x="35" y="305"/>
                </a:cxn>
                <a:cxn ang="0">
                  <a:pos x="15" y="301"/>
                </a:cxn>
                <a:cxn ang="0">
                  <a:pos x="6" y="288"/>
                </a:cxn>
                <a:cxn ang="0">
                  <a:pos x="4" y="263"/>
                </a:cxn>
                <a:cxn ang="0">
                  <a:pos x="11" y="214"/>
                </a:cxn>
                <a:cxn ang="0">
                  <a:pos x="28" y="153"/>
                </a:cxn>
                <a:cxn ang="0">
                  <a:pos x="42" y="92"/>
                </a:cxn>
                <a:cxn ang="0">
                  <a:pos x="66" y="32"/>
                </a:cxn>
                <a:cxn ang="0">
                  <a:pos x="105" y="3"/>
                </a:cxn>
                <a:cxn ang="0">
                  <a:pos x="147" y="5"/>
                </a:cxn>
                <a:cxn ang="0">
                  <a:pos x="188" y="7"/>
                </a:cxn>
                <a:cxn ang="0">
                  <a:pos x="230" y="8"/>
                </a:cxn>
                <a:cxn ang="0">
                  <a:pos x="272" y="10"/>
                </a:cxn>
                <a:cxn ang="0">
                  <a:pos x="315" y="15"/>
                </a:cxn>
                <a:cxn ang="0">
                  <a:pos x="356" y="23"/>
                </a:cxn>
                <a:cxn ang="0">
                  <a:pos x="399" y="34"/>
                </a:cxn>
              </a:cxnLst>
              <a:rect l="0" t="0" r="r" b="b"/>
              <a:pathLst>
                <a:path w="561" h="423">
                  <a:moveTo>
                    <a:pt x="421" y="42"/>
                  </a:moveTo>
                  <a:lnTo>
                    <a:pt x="428" y="56"/>
                  </a:lnTo>
                  <a:lnTo>
                    <a:pt x="439" y="70"/>
                  </a:lnTo>
                  <a:lnTo>
                    <a:pt x="449" y="84"/>
                  </a:lnTo>
                  <a:lnTo>
                    <a:pt x="460" y="96"/>
                  </a:lnTo>
                  <a:lnTo>
                    <a:pt x="471" y="109"/>
                  </a:lnTo>
                  <a:lnTo>
                    <a:pt x="482" y="123"/>
                  </a:lnTo>
                  <a:lnTo>
                    <a:pt x="492" y="137"/>
                  </a:lnTo>
                  <a:lnTo>
                    <a:pt x="499" y="151"/>
                  </a:lnTo>
                  <a:lnTo>
                    <a:pt x="503" y="171"/>
                  </a:lnTo>
                  <a:lnTo>
                    <a:pt x="507" y="186"/>
                  </a:lnTo>
                  <a:lnTo>
                    <a:pt x="509" y="202"/>
                  </a:lnTo>
                  <a:lnTo>
                    <a:pt x="513" y="223"/>
                  </a:lnTo>
                  <a:lnTo>
                    <a:pt x="523" y="249"/>
                  </a:lnTo>
                  <a:lnTo>
                    <a:pt x="533" y="270"/>
                  </a:lnTo>
                  <a:lnTo>
                    <a:pt x="543" y="289"/>
                  </a:lnTo>
                  <a:lnTo>
                    <a:pt x="552" y="306"/>
                  </a:lnTo>
                  <a:lnTo>
                    <a:pt x="559" y="320"/>
                  </a:lnTo>
                  <a:lnTo>
                    <a:pt x="561" y="330"/>
                  </a:lnTo>
                  <a:lnTo>
                    <a:pt x="561" y="339"/>
                  </a:lnTo>
                  <a:lnTo>
                    <a:pt x="556" y="345"/>
                  </a:lnTo>
                  <a:lnTo>
                    <a:pt x="540" y="351"/>
                  </a:lnTo>
                  <a:lnTo>
                    <a:pt x="518" y="350"/>
                  </a:lnTo>
                  <a:lnTo>
                    <a:pt x="493" y="344"/>
                  </a:lnTo>
                  <a:lnTo>
                    <a:pt x="466" y="332"/>
                  </a:lnTo>
                  <a:lnTo>
                    <a:pt x="437" y="315"/>
                  </a:lnTo>
                  <a:lnTo>
                    <a:pt x="411" y="292"/>
                  </a:lnTo>
                  <a:lnTo>
                    <a:pt x="387" y="263"/>
                  </a:lnTo>
                  <a:lnTo>
                    <a:pt x="368" y="230"/>
                  </a:lnTo>
                  <a:lnTo>
                    <a:pt x="364" y="274"/>
                  </a:lnTo>
                  <a:lnTo>
                    <a:pt x="370" y="318"/>
                  </a:lnTo>
                  <a:lnTo>
                    <a:pt x="375" y="363"/>
                  </a:lnTo>
                  <a:lnTo>
                    <a:pt x="372" y="407"/>
                  </a:lnTo>
                  <a:lnTo>
                    <a:pt x="361" y="416"/>
                  </a:lnTo>
                  <a:lnTo>
                    <a:pt x="348" y="421"/>
                  </a:lnTo>
                  <a:lnTo>
                    <a:pt x="334" y="423"/>
                  </a:lnTo>
                  <a:lnTo>
                    <a:pt x="318" y="422"/>
                  </a:lnTo>
                  <a:lnTo>
                    <a:pt x="303" y="416"/>
                  </a:lnTo>
                  <a:lnTo>
                    <a:pt x="288" y="407"/>
                  </a:lnTo>
                  <a:lnTo>
                    <a:pt x="277" y="394"/>
                  </a:lnTo>
                  <a:lnTo>
                    <a:pt x="268" y="377"/>
                  </a:lnTo>
                  <a:lnTo>
                    <a:pt x="258" y="388"/>
                  </a:lnTo>
                  <a:lnTo>
                    <a:pt x="241" y="395"/>
                  </a:lnTo>
                  <a:lnTo>
                    <a:pt x="221" y="397"/>
                  </a:lnTo>
                  <a:lnTo>
                    <a:pt x="198" y="393"/>
                  </a:lnTo>
                  <a:lnTo>
                    <a:pt x="178" y="385"/>
                  </a:lnTo>
                  <a:lnTo>
                    <a:pt x="160" y="373"/>
                  </a:lnTo>
                  <a:lnTo>
                    <a:pt x="149" y="356"/>
                  </a:lnTo>
                  <a:lnTo>
                    <a:pt x="147" y="335"/>
                  </a:lnTo>
                  <a:lnTo>
                    <a:pt x="140" y="346"/>
                  </a:lnTo>
                  <a:lnTo>
                    <a:pt x="130" y="354"/>
                  </a:lnTo>
                  <a:lnTo>
                    <a:pt x="117" y="355"/>
                  </a:lnTo>
                  <a:lnTo>
                    <a:pt x="102" y="353"/>
                  </a:lnTo>
                  <a:lnTo>
                    <a:pt x="88" y="346"/>
                  </a:lnTo>
                  <a:lnTo>
                    <a:pt x="73" y="336"/>
                  </a:lnTo>
                  <a:lnTo>
                    <a:pt x="62" y="322"/>
                  </a:lnTo>
                  <a:lnTo>
                    <a:pt x="54" y="306"/>
                  </a:lnTo>
                  <a:lnTo>
                    <a:pt x="35" y="305"/>
                  </a:lnTo>
                  <a:lnTo>
                    <a:pt x="23" y="303"/>
                  </a:lnTo>
                  <a:lnTo>
                    <a:pt x="15" y="301"/>
                  </a:lnTo>
                  <a:lnTo>
                    <a:pt x="10" y="296"/>
                  </a:lnTo>
                  <a:lnTo>
                    <a:pt x="6" y="288"/>
                  </a:lnTo>
                  <a:lnTo>
                    <a:pt x="5" y="277"/>
                  </a:lnTo>
                  <a:lnTo>
                    <a:pt x="4" y="263"/>
                  </a:lnTo>
                  <a:lnTo>
                    <a:pt x="0" y="245"/>
                  </a:lnTo>
                  <a:lnTo>
                    <a:pt x="11" y="214"/>
                  </a:lnTo>
                  <a:lnTo>
                    <a:pt x="20" y="183"/>
                  </a:lnTo>
                  <a:lnTo>
                    <a:pt x="28" y="153"/>
                  </a:lnTo>
                  <a:lnTo>
                    <a:pt x="34" y="123"/>
                  </a:lnTo>
                  <a:lnTo>
                    <a:pt x="42" y="92"/>
                  </a:lnTo>
                  <a:lnTo>
                    <a:pt x="52" y="62"/>
                  </a:lnTo>
                  <a:lnTo>
                    <a:pt x="66" y="32"/>
                  </a:lnTo>
                  <a:lnTo>
                    <a:pt x="85" y="0"/>
                  </a:lnTo>
                  <a:lnTo>
                    <a:pt x="105" y="3"/>
                  </a:lnTo>
                  <a:lnTo>
                    <a:pt x="126" y="4"/>
                  </a:lnTo>
                  <a:lnTo>
                    <a:pt x="147" y="5"/>
                  </a:lnTo>
                  <a:lnTo>
                    <a:pt x="167" y="7"/>
                  </a:lnTo>
                  <a:lnTo>
                    <a:pt x="188" y="7"/>
                  </a:lnTo>
                  <a:lnTo>
                    <a:pt x="208" y="8"/>
                  </a:lnTo>
                  <a:lnTo>
                    <a:pt x="230" y="8"/>
                  </a:lnTo>
                  <a:lnTo>
                    <a:pt x="251" y="9"/>
                  </a:lnTo>
                  <a:lnTo>
                    <a:pt x="272" y="10"/>
                  </a:lnTo>
                  <a:lnTo>
                    <a:pt x="293" y="13"/>
                  </a:lnTo>
                  <a:lnTo>
                    <a:pt x="315" y="15"/>
                  </a:lnTo>
                  <a:lnTo>
                    <a:pt x="335" y="18"/>
                  </a:lnTo>
                  <a:lnTo>
                    <a:pt x="356" y="23"/>
                  </a:lnTo>
                  <a:lnTo>
                    <a:pt x="378" y="28"/>
                  </a:lnTo>
                  <a:lnTo>
                    <a:pt x="399" y="34"/>
                  </a:lnTo>
                  <a:lnTo>
                    <a:pt x="421" y="42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4378" y="3249"/>
              <a:ext cx="187" cy="141"/>
            </a:xfrm>
            <a:custGeom>
              <a:avLst/>
              <a:gdLst/>
              <a:ahLst/>
              <a:cxnLst>
                <a:cxn ang="0">
                  <a:pos x="421" y="42"/>
                </a:cxn>
                <a:cxn ang="0">
                  <a:pos x="439" y="70"/>
                </a:cxn>
                <a:cxn ang="0">
                  <a:pos x="460" y="96"/>
                </a:cxn>
                <a:cxn ang="0">
                  <a:pos x="482" y="123"/>
                </a:cxn>
                <a:cxn ang="0">
                  <a:pos x="499" y="151"/>
                </a:cxn>
                <a:cxn ang="0">
                  <a:pos x="503" y="171"/>
                </a:cxn>
                <a:cxn ang="0">
                  <a:pos x="509" y="202"/>
                </a:cxn>
                <a:cxn ang="0">
                  <a:pos x="513" y="223"/>
                </a:cxn>
                <a:cxn ang="0">
                  <a:pos x="533" y="270"/>
                </a:cxn>
                <a:cxn ang="0">
                  <a:pos x="552" y="306"/>
                </a:cxn>
                <a:cxn ang="0">
                  <a:pos x="561" y="330"/>
                </a:cxn>
                <a:cxn ang="0">
                  <a:pos x="556" y="345"/>
                </a:cxn>
                <a:cxn ang="0">
                  <a:pos x="540" y="351"/>
                </a:cxn>
                <a:cxn ang="0">
                  <a:pos x="493" y="344"/>
                </a:cxn>
                <a:cxn ang="0">
                  <a:pos x="437" y="315"/>
                </a:cxn>
                <a:cxn ang="0">
                  <a:pos x="387" y="263"/>
                </a:cxn>
                <a:cxn ang="0">
                  <a:pos x="368" y="230"/>
                </a:cxn>
                <a:cxn ang="0">
                  <a:pos x="370" y="318"/>
                </a:cxn>
                <a:cxn ang="0">
                  <a:pos x="372" y="407"/>
                </a:cxn>
                <a:cxn ang="0">
                  <a:pos x="361" y="416"/>
                </a:cxn>
                <a:cxn ang="0">
                  <a:pos x="334" y="423"/>
                </a:cxn>
                <a:cxn ang="0">
                  <a:pos x="303" y="416"/>
                </a:cxn>
                <a:cxn ang="0">
                  <a:pos x="277" y="394"/>
                </a:cxn>
                <a:cxn ang="0">
                  <a:pos x="268" y="377"/>
                </a:cxn>
                <a:cxn ang="0">
                  <a:pos x="241" y="395"/>
                </a:cxn>
                <a:cxn ang="0">
                  <a:pos x="198" y="393"/>
                </a:cxn>
                <a:cxn ang="0">
                  <a:pos x="160" y="373"/>
                </a:cxn>
                <a:cxn ang="0">
                  <a:pos x="147" y="335"/>
                </a:cxn>
                <a:cxn ang="0">
                  <a:pos x="140" y="346"/>
                </a:cxn>
                <a:cxn ang="0">
                  <a:pos x="117" y="355"/>
                </a:cxn>
                <a:cxn ang="0">
                  <a:pos x="88" y="346"/>
                </a:cxn>
                <a:cxn ang="0">
                  <a:pos x="62" y="322"/>
                </a:cxn>
                <a:cxn ang="0">
                  <a:pos x="54" y="306"/>
                </a:cxn>
                <a:cxn ang="0">
                  <a:pos x="23" y="303"/>
                </a:cxn>
                <a:cxn ang="0">
                  <a:pos x="10" y="296"/>
                </a:cxn>
                <a:cxn ang="0">
                  <a:pos x="5" y="277"/>
                </a:cxn>
                <a:cxn ang="0">
                  <a:pos x="0" y="245"/>
                </a:cxn>
                <a:cxn ang="0">
                  <a:pos x="11" y="214"/>
                </a:cxn>
                <a:cxn ang="0">
                  <a:pos x="28" y="153"/>
                </a:cxn>
                <a:cxn ang="0">
                  <a:pos x="42" y="92"/>
                </a:cxn>
                <a:cxn ang="0">
                  <a:pos x="66" y="32"/>
                </a:cxn>
                <a:cxn ang="0">
                  <a:pos x="85" y="0"/>
                </a:cxn>
                <a:cxn ang="0">
                  <a:pos x="126" y="4"/>
                </a:cxn>
                <a:cxn ang="0">
                  <a:pos x="167" y="7"/>
                </a:cxn>
                <a:cxn ang="0">
                  <a:pos x="208" y="8"/>
                </a:cxn>
                <a:cxn ang="0">
                  <a:pos x="251" y="9"/>
                </a:cxn>
                <a:cxn ang="0">
                  <a:pos x="293" y="13"/>
                </a:cxn>
                <a:cxn ang="0">
                  <a:pos x="335" y="18"/>
                </a:cxn>
                <a:cxn ang="0">
                  <a:pos x="378" y="28"/>
                </a:cxn>
                <a:cxn ang="0">
                  <a:pos x="421" y="42"/>
                </a:cxn>
              </a:cxnLst>
              <a:rect l="0" t="0" r="r" b="b"/>
              <a:pathLst>
                <a:path w="561" h="423">
                  <a:moveTo>
                    <a:pt x="421" y="42"/>
                  </a:moveTo>
                  <a:lnTo>
                    <a:pt x="421" y="42"/>
                  </a:lnTo>
                  <a:lnTo>
                    <a:pt x="428" y="56"/>
                  </a:lnTo>
                  <a:lnTo>
                    <a:pt x="439" y="70"/>
                  </a:lnTo>
                  <a:lnTo>
                    <a:pt x="449" y="84"/>
                  </a:lnTo>
                  <a:lnTo>
                    <a:pt x="460" y="96"/>
                  </a:lnTo>
                  <a:lnTo>
                    <a:pt x="471" y="109"/>
                  </a:lnTo>
                  <a:lnTo>
                    <a:pt x="482" y="123"/>
                  </a:lnTo>
                  <a:lnTo>
                    <a:pt x="492" y="137"/>
                  </a:lnTo>
                  <a:lnTo>
                    <a:pt x="499" y="151"/>
                  </a:lnTo>
                  <a:lnTo>
                    <a:pt x="499" y="151"/>
                  </a:lnTo>
                  <a:lnTo>
                    <a:pt x="503" y="171"/>
                  </a:lnTo>
                  <a:lnTo>
                    <a:pt x="507" y="186"/>
                  </a:lnTo>
                  <a:lnTo>
                    <a:pt x="509" y="202"/>
                  </a:lnTo>
                  <a:lnTo>
                    <a:pt x="513" y="223"/>
                  </a:lnTo>
                  <a:lnTo>
                    <a:pt x="513" y="223"/>
                  </a:lnTo>
                  <a:lnTo>
                    <a:pt x="523" y="249"/>
                  </a:lnTo>
                  <a:lnTo>
                    <a:pt x="533" y="270"/>
                  </a:lnTo>
                  <a:lnTo>
                    <a:pt x="543" y="289"/>
                  </a:lnTo>
                  <a:lnTo>
                    <a:pt x="552" y="306"/>
                  </a:lnTo>
                  <a:lnTo>
                    <a:pt x="559" y="320"/>
                  </a:lnTo>
                  <a:lnTo>
                    <a:pt x="561" y="330"/>
                  </a:lnTo>
                  <a:lnTo>
                    <a:pt x="561" y="339"/>
                  </a:lnTo>
                  <a:lnTo>
                    <a:pt x="556" y="345"/>
                  </a:lnTo>
                  <a:lnTo>
                    <a:pt x="556" y="345"/>
                  </a:lnTo>
                  <a:lnTo>
                    <a:pt x="540" y="351"/>
                  </a:lnTo>
                  <a:lnTo>
                    <a:pt x="518" y="350"/>
                  </a:lnTo>
                  <a:lnTo>
                    <a:pt x="493" y="344"/>
                  </a:lnTo>
                  <a:lnTo>
                    <a:pt x="466" y="332"/>
                  </a:lnTo>
                  <a:lnTo>
                    <a:pt x="437" y="315"/>
                  </a:lnTo>
                  <a:lnTo>
                    <a:pt x="411" y="292"/>
                  </a:lnTo>
                  <a:lnTo>
                    <a:pt x="387" y="263"/>
                  </a:lnTo>
                  <a:lnTo>
                    <a:pt x="368" y="230"/>
                  </a:lnTo>
                  <a:lnTo>
                    <a:pt x="368" y="230"/>
                  </a:lnTo>
                  <a:lnTo>
                    <a:pt x="364" y="274"/>
                  </a:lnTo>
                  <a:lnTo>
                    <a:pt x="370" y="318"/>
                  </a:lnTo>
                  <a:lnTo>
                    <a:pt x="375" y="363"/>
                  </a:lnTo>
                  <a:lnTo>
                    <a:pt x="372" y="407"/>
                  </a:lnTo>
                  <a:lnTo>
                    <a:pt x="372" y="407"/>
                  </a:lnTo>
                  <a:lnTo>
                    <a:pt x="361" y="416"/>
                  </a:lnTo>
                  <a:lnTo>
                    <a:pt x="348" y="421"/>
                  </a:lnTo>
                  <a:lnTo>
                    <a:pt x="334" y="423"/>
                  </a:lnTo>
                  <a:lnTo>
                    <a:pt x="318" y="422"/>
                  </a:lnTo>
                  <a:lnTo>
                    <a:pt x="303" y="416"/>
                  </a:lnTo>
                  <a:lnTo>
                    <a:pt x="288" y="407"/>
                  </a:lnTo>
                  <a:lnTo>
                    <a:pt x="277" y="394"/>
                  </a:lnTo>
                  <a:lnTo>
                    <a:pt x="268" y="377"/>
                  </a:lnTo>
                  <a:lnTo>
                    <a:pt x="268" y="377"/>
                  </a:lnTo>
                  <a:lnTo>
                    <a:pt x="258" y="388"/>
                  </a:lnTo>
                  <a:lnTo>
                    <a:pt x="241" y="395"/>
                  </a:lnTo>
                  <a:lnTo>
                    <a:pt x="221" y="397"/>
                  </a:lnTo>
                  <a:lnTo>
                    <a:pt x="198" y="393"/>
                  </a:lnTo>
                  <a:lnTo>
                    <a:pt x="178" y="385"/>
                  </a:lnTo>
                  <a:lnTo>
                    <a:pt x="160" y="373"/>
                  </a:lnTo>
                  <a:lnTo>
                    <a:pt x="149" y="356"/>
                  </a:lnTo>
                  <a:lnTo>
                    <a:pt x="147" y="335"/>
                  </a:lnTo>
                  <a:lnTo>
                    <a:pt x="147" y="335"/>
                  </a:lnTo>
                  <a:lnTo>
                    <a:pt x="140" y="346"/>
                  </a:lnTo>
                  <a:lnTo>
                    <a:pt x="130" y="354"/>
                  </a:lnTo>
                  <a:lnTo>
                    <a:pt x="117" y="355"/>
                  </a:lnTo>
                  <a:lnTo>
                    <a:pt x="102" y="353"/>
                  </a:lnTo>
                  <a:lnTo>
                    <a:pt x="88" y="346"/>
                  </a:lnTo>
                  <a:lnTo>
                    <a:pt x="73" y="336"/>
                  </a:lnTo>
                  <a:lnTo>
                    <a:pt x="62" y="322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35" y="305"/>
                  </a:lnTo>
                  <a:lnTo>
                    <a:pt x="23" y="303"/>
                  </a:lnTo>
                  <a:lnTo>
                    <a:pt x="15" y="301"/>
                  </a:lnTo>
                  <a:lnTo>
                    <a:pt x="10" y="296"/>
                  </a:lnTo>
                  <a:lnTo>
                    <a:pt x="6" y="288"/>
                  </a:lnTo>
                  <a:lnTo>
                    <a:pt x="5" y="277"/>
                  </a:lnTo>
                  <a:lnTo>
                    <a:pt x="4" y="263"/>
                  </a:lnTo>
                  <a:lnTo>
                    <a:pt x="0" y="245"/>
                  </a:lnTo>
                  <a:lnTo>
                    <a:pt x="0" y="245"/>
                  </a:lnTo>
                  <a:lnTo>
                    <a:pt x="11" y="214"/>
                  </a:lnTo>
                  <a:lnTo>
                    <a:pt x="20" y="183"/>
                  </a:lnTo>
                  <a:lnTo>
                    <a:pt x="28" y="153"/>
                  </a:lnTo>
                  <a:lnTo>
                    <a:pt x="34" y="123"/>
                  </a:lnTo>
                  <a:lnTo>
                    <a:pt x="42" y="92"/>
                  </a:lnTo>
                  <a:lnTo>
                    <a:pt x="52" y="62"/>
                  </a:lnTo>
                  <a:lnTo>
                    <a:pt x="66" y="3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105" y="3"/>
                  </a:lnTo>
                  <a:lnTo>
                    <a:pt x="126" y="4"/>
                  </a:lnTo>
                  <a:lnTo>
                    <a:pt x="147" y="5"/>
                  </a:lnTo>
                  <a:lnTo>
                    <a:pt x="167" y="7"/>
                  </a:lnTo>
                  <a:lnTo>
                    <a:pt x="188" y="7"/>
                  </a:lnTo>
                  <a:lnTo>
                    <a:pt x="208" y="8"/>
                  </a:lnTo>
                  <a:lnTo>
                    <a:pt x="230" y="8"/>
                  </a:lnTo>
                  <a:lnTo>
                    <a:pt x="251" y="9"/>
                  </a:lnTo>
                  <a:lnTo>
                    <a:pt x="272" y="10"/>
                  </a:lnTo>
                  <a:lnTo>
                    <a:pt x="293" y="13"/>
                  </a:lnTo>
                  <a:lnTo>
                    <a:pt x="315" y="15"/>
                  </a:lnTo>
                  <a:lnTo>
                    <a:pt x="335" y="18"/>
                  </a:lnTo>
                  <a:lnTo>
                    <a:pt x="356" y="23"/>
                  </a:lnTo>
                  <a:lnTo>
                    <a:pt x="378" y="28"/>
                  </a:lnTo>
                  <a:lnTo>
                    <a:pt x="399" y="34"/>
                  </a:lnTo>
                  <a:lnTo>
                    <a:pt x="421" y="4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467" y="3308"/>
              <a:ext cx="38" cy="96"/>
            </a:xfrm>
            <a:custGeom>
              <a:avLst/>
              <a:gdLst/>
              <a:ahLst/>
              <a:cxnLst>
                <a:cxn ang="0">
                  <a:pos x="115" y="221"/>
                </a:cxn>
                <a:cxn ang="0">
                  <a:pos x="111" y="178"/>
                </a:cxn>
                <a:cxn ang="0">
                  <a:pos x="107" y="135"/>
                </a:cxn>
                <a:cxn ang="0">
                  <a:pos x="103" y="94"/>
                </a:cxn>
                <a:cxn ang="0">
                  <a:pos x="99" y="51"/>
                </a:cxn>
                <a:cxn ang="0">
                  <a:pos x="78" y="31"/>
                </a:cxn>
                <a:cxn ang="0">
                  <a:pos x="63" y="15"/>
                </a:cxn>
                <a:cxn ang="0">
                  <a:pos x="51" y="5"/>
                </a:cxn>
                <a:cxn ang="0">
                  <a:pos x="44" y="0"/>
                </a:cxn>
                <a:cxn ang="0">
                  <a:pos x="35" y="2"/>
                </a:cxn>
                <a:cxn ang="0">
                  <a:pos x="26" y="10"/>
                </a:cxn>
                <a:cxn ang="0">
                  <a:pos x="15" y="27"/>
                </a:cxn>
                <a:cxn ang="0">
                  <a:pos x="0" y="51"/>
                </a:cxn>
                <a:cxn ang="0">
                  <a:pos x="2" y="95"/>
                </a:cxn>
                <a:cxn ang="0">
                  <a:pos x="3" y="143"/>
                </a:cxn>
                <a:cxn ang="0">
                  <a:pos x="5" y="191"/>
                </a:cxn>
                <a:cxn ang="0">
                  <a:pos x="7" y="235"/>
                </a:cxn>
                <a:cxn ang="0">
                  <a:pos x="16" y="258"/>
                </a:cxn>
                <a:cxn ang="0">
                  <a:pos x="30" y="276"/>
                </a:cxn>
                <a:cxn ang="0">
                  <a:pos x="45" y="286"/>
                </a:cxn>
                <a:cxn ang="0">
                  <a:pos x="63" y="289"/>
                </a:cxn>
                <a:cxn ang="0">
                  <a:pos x="79" y="286"/>
                </a:cxn>
                <a:cxn ang="0">
                  <a:pos x="94" y="273"/>
                </a:cxn>
                <a:cxn ang="0">
                  <a:pos x="107" y="252"/>
                </a:cxn>
                <a:cxn ang="0">
                  <a:pos x="115" y="221"/>
                </a:cxn>
              </a:cxnLst>
              <a:rect l="0" t="0" r="r" b="b"/>
              <a:pathLst>
                <a:path w="115" h="289">
                  <a:moveTo>
                    <a:pt x="115" y="221"/>
                  </a:moveTo>
                  <a:lnTo>
                    <a:pt x="111" y="178"/>
                  </a:lnTo>
                  <a:lnTo>
                    <a:pt x="107" y="135"/>
                  </a:lnTo>
                  <a:lnTo>
                    <a:pt x="103" y="94"/>
                  </a:lnTo>
                  <a:lnTo>
                    <a:pt x="99" y="51"/>
                  </a:lnTo>
                  <a:lnTo>
                    <a:pt x="78" y="31"/>
                  </a:lnTo>
                  <a:lnTo>
                    <a:pt x="63" y="15"/>
                  </a:lnTo>
                  <a:lnTo>
                    <a:pt x="51" y="5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6" y="10"/>
                  </a:lnTo>
                  <a:lnTo>
                    <a:pt x="15" y="27"/>
                  </a:lnTo>
                  <a:lnTo>
                    <a:pt x="0" y="51"/>
                  </a:lnTo>
                  <a:lnTo>
                    <a:pt x="2" y="95"/>
                  </a:lnTo>
                  <a:lnTo>
                    <a:pt x="3" y="143"/>
                  </a:lnTo>
                  <a:lnTo>
                    <a:pt x="5" y="191"/>
                  </a:lnTo>
                  <a:lnTo>
                    <a:pt x="7" y="235"/>
                  </a:lnTo>
                  <a:lnTo>
                    <a:pt x="16" y="258"/>
                  </a:lnTo>
                  <a:lnTo>
                    <a:pt x="30" y="276"/>
                  </a:lnTo>
                  <a:lnTo>
                    <a:pt x="45" y="286"/>
                  </a:lnTo>
                  <a:lnTo>
                    <a:pt x="63" y="289"/>
                  </a:lnTo>
                  <a:lnTo>
                    <a:pt x="79" y="286"/>
                  </a:lnTo>
                  <a:lnTo>
                    <a:pt x="94" y="273"/>
                  </a:lnTo>
                  <a:lnTo>
                    <a:pt x="107" y="252"/>
                  </a:lnTo>
                  <a:lnTo>
                    <a:pt x="115" y="221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4467" y="3308"/>
              <a:ext cx="38" cy="96"/>
            </a:xfrm>
            <a:custGeom>
              <a:avLst/>
              <a:gdLst/>
              <a:ahLst/>
              <a:cxnLst>
                <a:cxn ang="0">
                  <a:pos x="115" y="221"/>
                </a:cxn>
                <a:cxn ang="0">
                  <a:pos x="115" y="221"/>
                </a:cxn>
                <a:cxn ang="0">
                  <a:pos x="111" y="178"/>
                </a:cxn>
                <a:cxn ang="0">
                  <a:pos x="107" y="135"/>
                </a:cxn>
                <a:cxn ang="0">
                  <a:pos x="103" y="94"/>
                </a:cxn>
                <a:cxn ang="0">
                  <a:pos x="99" y="51"/>
                </a:cxn>
                <a:cxn ang="0">
                  <a:pos x="99" y="51"/>
                </a:cxn>
                <a:cxn ang="0">
                  <a:pos x="78" y="31"/>
                </a:cxn>
                <a:cxn ang="0">
                  <a:pos x="63" y="15"/>
                </a:cxn>
                <a:cxn ang="0">
                  <a:pos x="51" y="5"/>
                </a:cxn>
                <a:cxn ang="0">
                  <a:pos x="44" y="0"/>
                </a:cxn>
                <a:cxn ang="0">
                  <a:pos x="35" y="2"/>
                </a:cxn>
                <a:cxn ang="0">
                  <a:pos x="26" y="10"/>
                </a:cxn>
                <a:cxn ang="0">
                  <a:pos x="15" y="27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2" y="95"/>
                </a:cxn>
                <a:cxn ang="0">
                  <a:pos x="3" y="143"/>
                </a:cxn>
                <a:cxn ang="0">
                  <a:pos x="5" y="191"/>
                </a:cxn>
                <a:cxn ang="0">
                  <a:pos x="7" y="235"/>
                </a:cxn>
                <a:cxn ang="0">
                  <a:pos x="7" y="235"/>
                </a:cxn>
                <a:cxn ang="0">
                  <a:pos x="16" y="258"/>
                </a:cxn>
                <a:cxn ang="0">
                  <a:pos x="30" y="276"/>
                </a:cxn>
                <a:cxn ang="0">
                  <a:pos x="45" y="286"/>
                </a:cxn>
                <a:cxn ang="0">
                  <a:pos x="63" y="289"/>
                </a:cxn>
                <a:cxn ang="0">
                  <a:pos x="79" y="286"/>
                </a:cxn>
                <a:cxn ang="0">
                  <a:pos x="94" y="273"/>
                </a:cxn>
                <a:cxn ang="0">
                  <a:pos x="107" y="252"/>
                </a:cxn>
                <a:cxn ang="0">
                  <a:pos x="115" y="221"/>
                </a:cxn>
              </a:cxnLst>
              <a:rect l="0" t="0" r="r" b="b"/>
              <a:pathLst>
                <a:path w="115" h="289">
                  <a:moveTo>
                    <a:pt x="115" y="221"/>
                  </a:moveTo>
                  <a:lnTo>
                    <a:pt x="115" y="221"/>
                  </a:lnTo>
                  <a:lnTo>
                    <a:pt x="111" y="178"/>
                  </a:lnTo>
                  <a:lnTo>
                    <a:pt x="107" y="135"/>
                  </a:lnTo>
                  <a:lnTo>
                    <a:pt x="103" y="94"/>
                  </a:lnTo>
                  <a:lnTo>
                    <a:pt x="99" y="51"/>
                  </a:lnTo>
                  <a:lnTo>
                    <a:pt x="99" y="51"/>
                  </a:lnTo>
                  <a:lnTo>
                    <a:pt x="78" y="31"/>
                  </a:lnTo>
                  <a:lnTo>
                    <a:pt x="63" y="15"/>
                  </a:lnTo>
                  <a:lnTo>
                    <a:pt x="51" y="5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6" y="10"/>
                  </a:lnTo>
                  <a:lnTo>
                    <a:pt x="15" y="27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95"/>
                  </a:lnTo>
                  <a:lnTo>
                    <a:pt x="3" y="143"/>
                  </a:lnTo>
                  <a:lnTo>
                    <a:pt x="5" y="191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16" y="258"/>
                  </a:lnTo>
                  <a:lnTo>
                    <a:pt x="30" y="276"/>
                  </a:lnTo>
                  <a:lnTo>
                    <a:pt x="45" y="286"/>
                  </a:lnTo>
                  <a:lnTo>
                    <a:pt x="63" y="289"/>
                  </a:lnTo>
                  <a:lnTo>
                    <a:pt x="79" y="286"/>
                  </a:lnTo>
                  <a:lnTo>
                    <a:pt x="94" y="273"/>
                  </a:lnTo>
                  <a:lnTo>
                    <a:pt x="107" y="252"/>
                  </a:lnTo>
                  <a:lnTo>
                    <a:pt x="115" y="22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4435" y="3300"/>
              <a:ext cx="35" cy="96"/>
            </a:xfrm>
            <a:custGeom>
              <a:avLst/>
              <a:gdLst/>
              <a:ahLst/>
              <a:cxnLst>
                <a:cxn ang="0">
                  <a:pos x="106" y="219"/>
                </a:cxn>
                <a:cxn ang="0">
                  <a:pos x="103" y="176"/>
                </a:cxn>
                <a:cxn ang="0">
                  <a:pos x="99" y="133"/>
                </a:cxn>
                <a:cxn ang="0">
                  <a:pos x="96" y="91"/>
                </a:cxn>
                <a:cxn ang="0">
                  <a:pos x="92" y="48"/>
                </a:cxn>
                <a:cxn ang="0">
                  <a:pos x="72" y="29"/>
                </a:cxn>
                <a:cxn ang="0">
                  <a:pos x="58" y="14"/>
                </a:cxn>
                <a:cxn ang="0">
                  <a:pos x="49" y="4"/>
                </a:cxn>
                <a:cxn ang="0">
                  <a:pos x="43" y="0"/>
                </a:cxn>
                <a:cxn ang="0">
                  <a:pos x="37" y="3"/>
                </a:cxn>
                <a:cxn ang="0">
                  <a:pos x="31" y="13"/>
                </a:cxn>
                <a:cxn ang="0">
                  <a:pos x="21" y="29"/>
                </a:cxn>
                <a:cxn ang="0">
                  <a:pos x="6" y="55"/>
                </a:cxn>
                <a:cxn ang="0">
                  <a:pos x="6" y="98"/>
                </a:cxn>
                <a:cxn ang="0">
                  <a:pos x="3" y="143"/>
                </a:cxn>
                <a:cxn ang="0">
                  <a:pos x="0" y="190"/>
                </a:cxn>
                <a:cxn ang="0">
                  <a:pos x="0" y="233"/>
                </a:cxn>
                <a:cxn ang="0">
                  <a:pos x="8" y="255"/>
                </a:cxn>
                <a:cxn ang="0">
                  <a:pos x="22" y="273"/>
                </a:cxn>
                <a:cxn ang="0">
                  <a:pos x="37" y="283"/>
                </a:cxn>
                <a:cxn ang="0">
                  <a:pos x="55" y="287"/>
                </a:cxn>
                <a:cxn ang="0">
                  <a:pos x="72" y="283"/>
                </a:cxn>
                <a:cxn ang="0">
                  <a:pos x="87" y="271"/>
                </a:cxn>
                <a:cxn ang="0">
                  <a:pos x="98" y="249"/>
                </a:cxn>
                <a:cxn ang="0">
                  <a:pos x="106" y="219"/>
                </a:cxn>
              </a:cxnLst>
              <a:rect l="0" t="0" r="r" b="b"/>
              <a:pathLst>
                <a:path w="106" h="287">
                  <a:moveTo>
                    <a:pt x="106" y="219"/>
                  </a:moveTo>
                  <a:lnTo>
                    <a:pt x="103" y="176"/>
                  </a:lnTo>
                  <a:lnTo>
                    <a:pt x="99" y="133"/>
                  </a:lnTo>
                  <a:lnTo>
                    <a:pt x="96" y="91"/>
                  </a:lnTo>
                  <a:lnTo>
                    <a:pt x="92" y="48"/>
                  </a:lnTo>
                  <a:lnTo>
                    <a:pt x="72" y="29"/>
                  </a:lnTo>
                  <a:lnTo>
                    <a:pt x="58" y="14"/>
                  </a:lnTo>
                  <a:lnTo>
                    <a:pt x="49" y="4"/>
                  </a:lnTo>
                  <a:lnTo>
                    <a:pt x="43" y="0"/>
                  </a:lnTo>
                  <a:lnTo>
                    <a:pt x="37" y="3"/>
                  </a:lnTo>
                  <a:lnTo>
                    <a:pt x="31" y="13"/>
                  </a:lnTo>
                  <a:lnTo>
                    <a:pt x="21" y="29"/>
                  </a:lnTo>
                  <a:lnTo>
                    <a:pt x="6" y="55"/>
                  </a:lnTo>
                  <a:lnTo>
                    <a:pt x="6" y="98"/>
                  </a:lnTo>
                  <a:lnTo>
                    <a:pt x="3" y="143"/>
                  </a:lnTo>
                  <a:lnTo>
                    <a:pt x="0" y="190"/>
                  </a:lnTo>
                  <a:lnTo>
                    <a:pt x="0" y="233"/>
                  </a:lnTo>
                  <a:lnTo>
                    <a:pt x="8" y="255"/>
                  </a:lnTo>
                  <a:lnTo>
                    <a:pt x="22" y="273"/>
                  </a:lnTo>
                  <a:lnTo>
                    <a:pt x="37" y="283"/>
                  </a:lnTo>
                  <a:lnTo>
                    <a:pt x="55" y="287"/>
                  </a:lnTo>
                  <a:lnTo>
                    <a:pt x="72" y="283"/>
                  </a:lnTo>
                  <a:lnTo>
                    <a:pt x="87" y="271"/>
                  </a:lnTo>
                  <a:lnTo>
                    <a:pt x="98" y="249"/>
                  </a:lnTo>
                  <a:lnTo>
                    <a:pt x="106" y="219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435" y="3300"/>
              <a:ext cx="35" cy="96"/>
            </a:xfrm>
            <a:custGeom>
              <a:avLst/>
              <a:gdLst/>
              <a:ahLst/>
              <a:cxnLst>
                <a:cxn ang="0">
                  <a:pos x="106" y="219"/>
                </a:cxn>
                <a:cxn ang="0">
                  <a:pos x="106" y="219"/>
                </a:cxn>
                <a:cxn ang="0">
                  <a:pos x="103" y="176"/>
                </a:cxn>
                <a:cxn ang="0">
                  <a:pos x="99" y="133"/>
                </a:cxn>
                <a:cxn ang="0">
                  <a:pos x="96" y="91"/>
                </a:cxn>
                <a:cxn ang="0">
                  <a:pos x="92" y="48"/>
                </a:cxn>
                <a:cxn ang="0">
                  <a:pos x="92" y="48"/>
                </a:cxn>
                <a:cxn ang="0">
                  <a:pos x="72" y="29"/>
                </a:cxn>
                <a:cxn ang="0">
                  <a:pos x="58" y="14"/>
                </a:cxn>
                <a:cxn ang="0">
                  <a:pos x="49" y="4"/>
                </a:cxn>
                <a:cxn ang="0">
                  <a:pos x="43" y="0"/>
                </a:cxn>
                <a:cxn ang="0">
                  <a:pos x="37" y="3"/>
                </a:cxn>
                <a:cxn ang="0">
                  <a:pos x="31" y="13"/>
                </a:cxn>
                <a:cxn ang="0">
                  <a:pos x="21" y="29"/>
                </a:cxn>
                <a:cxn ang="0">
                  <a:pos x="6" y="55"/>
                </a:cxn>
                <a:cxn ang="0">
                  <a:pos x="6" y="55"/>
                </a:cxn>
                <a:cxn ang="0">
                  <a:pos x="6" y="98"/>
                </a:cxn>
                <a:cxn ang="0">
                  <a:pos x="3" y="143"/>
                </a:cxn>
                <a:cxn ang="0">
                  <a:pos x="0" y="190"/>
                </a:cxn>
                <a:cxn ang="0">
                  <a:pos x="0" y="233"/>
                </a:cxn>
                <a:cxn ang="0">
                  <a:pos x="0" y="233"/>
                </a:cxn>
                <a:cxn ang="0">
                  <a:pos x="8" y="255"/>
                </a:cxn>
                <a:cxn ang="0">
                  <a:pos x="22" y="273"/>
                </a:cxn>
                <a:cxn ang="0">
                  <a:pos x="37" y="283"/>
                </a:cxn>
                <a:cxn ang="0">
                  <a:pos x="55" y="287"/>
                </a:cxn>
                <a:cxn ang="0">
                  <a:pos x="72" y="283"/>
                </a:cxn>
                <a:cxn ang="0">
                  <a:pos x="87" y="271"/>
                </a:cxn>
                <a:cxn ang="0">
                  <a:pos x="98" y="249"/>
                </a:cxn>
                <a:cxn ang="0">
                  <a:pos x="106" y="219"/>
                </a:cxn>
              </a:cxnLst>
              <a:rect l="0" t="0" r="r" b="b"/>
              <a:pathLst>
                <a:path w="106" h="287">
                  <a:moveTo>
                    <a:pt x="106" y="219"/>
                  </a:moveTo>
                  <a:lnTo>
                    <a:pt x="106" y="219"/>
                  </a:lnTo>
                  <a:lnTo>
                    <a:pt x="103" y="176"/>
                  </a:lnTo>
                  <a:lnTo>
                    <a:pt x="99" y="133"/>
                  </a:lnTo>
                  <a:lnTo>
                    <a:pt x="96" y="91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72" y="29"/>
                  </a:lnTo>
                  <a:lnTo>
                    <a:pt x="58" y="14"/>
                  </a:lnTo>
                  <a:lnTo>
                    <a:pt x="49" y="4"/>
                  </a:lnTo>
                  <a:lnTo>
                    <a:pt x="43" y="0"/>
                  </a:lnTo>
                  <a:lnTo>
                    <a:pt x="37" y="3"/>
                  </a:lnTo>
                  <a:lnTo>
                    <a:pt x="31" y="13"/>
                  </a:lnTo>
                  <a:lnTo>
                    <a:pt x="21" y="29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6" y="98"/>
                  </a:lnTo>
                  <a:lnTo>
                    <a:pt x="3" y="143"/>
                  </a:lnTo>
                  <a:lnTo>
                    <a:pt x="0" y="190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8" y="255"/>
                  </a:lnTo>
                  <a:lnTo>
                    <a:pt x="22" y="273"/>
                  </a:lnTo>
                  <a:lnTo>
                    <a:pt x="37" y="283"/>
                  </a:lnTo>
                  <a:lnTo>
                    <a:pt x="55" y="287"/>
                  </a:lnTo>
                  <a:lnTo>
                    <a:pt x="72" y="283"/>
                  </a:lnTo>
                  <a:lnTo>
                    <a:pt x="87" y="271"/>
                  </a:lnTo>
                  <a:lnTo>
                    <a:pt x="98" y="249"/>
                  </a:lnTo>
                  <a:lnTo>
                    <a:pt x="106" y="2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4400" y="3300"/>
              <a:ext cx="37" cy="90"/>
            </a:xfrm>
            <a:custGeom>
              <a:avLst/>
              <a:gdLst/>
              <a:ahLst/>
              <a:cxnLst>
                <a:cxn ang="0">
                  <a:pos x="100" y="218"/>
                </a:cxn>
                <a:cxn ang="0">
                  <a:pos x="103" y="178"/>
                </a:cxn>
                <a:cxn ang="0">
                  <a:pos x="105" y="136"/>
                </a:cxn>
                <a:cxn ang="0">
                  <a:pos x="108" y="95"/>
                </a:cxn>
                <a:cxn ang="0">
                  <a:pos x="110" y="54"/>
                </a:cxn>
                <a:cxn ang="0">
                  <a:pos x="94" y="33"/>
                </a:cxn>
                <a:cxn ang="0">
                  <a:pos x="84" y="15"/>
                </a:cxn>
                <a:cxn ang="0">
                  <a:pos x="76" y="5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5" y="8"/>
                </a:cxn>
                <a:cxn ang="0">
                  <a:pos x="42" y="20"/>
                </a:cxn>
                <a:cxn ang="0">
                  <a:pos x="23" y="40"/>
                </a:cxn>
                <a:cxn ang="0">
                  <a:pos x="18" y="81"/>
                </a:cxn>
                <a:cxn ang="0">
                  <a:pos x="12" y="125"/>
                </a:cxn>
                <a:cxn ang="0">
                  <a:pos x="5" y="169"/>
                </a:cxn>
                <a:cxn ang="0">
                  <a:pos x="0" y="211"/>
                </a:cxn>
                <a:cxn ang="0">
                  <a:pos x="4" y="234"/>
                </a:cxn>
                <a:cxn ang="0">
                  <a:pos x="14" y="253"/>
                </a:cxn>
                <a:cxn ang="0">
                  <a:pos x="27" y="265"/>
                </a:cxn>
                <a:cxn ang="0">
                  <a:pos x="42" y="272"/>
                </a:cxn>
                <a:cxn ang="0">
                  <a:pos x="58" y="272"/>
                </a:cxn>
                <a:cxn ang="0">
                  <a:pos x="73" y="263"/>
                </a:cxn>
                <a:cxn ang="0">
                  <a:pos x="89" y="245"/>
                </a:cxn>
                <a:cxn ang="0">
                  <a:pos x="100" y="218"/>
                </a:cxn>
              </a:cxnLst>
              <a:rect l="0" t="0" r="r" b="b"/>
              <a:pathLst>
                <a:path w="110" h="272">
                  <a:moveTo>
                    <a:pt x="100" y="218"/>
                  </a:moveTo>
                  <a:lnTo>
                    <a:pt x="103" y="178"/>
                  </a:lnTo>
                  <a:lnTo>
                    <a:pt x="105" y="136"/>
                  </a:lnTo>
                  <a:lnTo>
                    <a:pt x="108" y="95"/>
                  </a:lnTo>
                  <a:lnTo>
                    <a:pt x="110" y="54"/>
                  </a:lnTo>
                  <a:lnTo>
                    <a:pt x="94" y="33"/>
                  </a:lnTo>
                  <a:lnTo>
                    <a:pt x="84" y="15"/>
                  </a:lnTo>
                  <a:lnTo>
                    <a:pt x="76" y="5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2" y="20"/>
                  </a:lnTo>
                  <a:lnTo>
                    <a:pt x="23" y="40"/>
                  </a:lnTo>
                  <a:lnTo>
                    <a:pt x="18" y="81"/>
                  </a:lnTo>
                  <a:lnTo>
                    <a:pt x="12" y="125"/>
                  </a:lnTo>
                  <a:lnTo>
                    <a:pt x="5" y="169"/>
                  </a:lnTo>
                  <a:lnTo>
                    <a:pt x="0" y="211"/>
                  </a:lnTo>
                  <a:lnTo>
                    <a:pt x="4" y="234"/>
                  </a:lnTo>
                  <a:lnTo>
                    <a:pt x="14" y="253"/>
                  </a:lnTo>
                  <a:lnTo>
                    <a:pt x="27" y="265"/>
                  </a:lnTo>
                  <a:lnTo>
                    <a:pt x="42" y="272"/>
                  </a:lnTo>
                  <a:lnTo>
                    <a:pt x="58" y="272"/>
                  </a:lnTo>
                  <a:lnTo>
                    <a:pt x="73" y="263"/>
                  </a:lnTo>
                  <a:lnTo>
                    <a:pt x="89" y="245"/>
                  </a:lnTo>
                  <a:lnTo>
                    <a:pt x="100" y="218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4400" y="3300"/>
              <a:ext cx="37" cy="90"/>
            </a:xfrm>
            <a:custGeom>
              <a:avLst/>
              <a:gdLst/>
              <a:ahLst/>
              <a:cxnLst>
                <a:cxn ang="0">
                  <a:pos x="100" y="218"/>
                </a:cxn>
                <a:cxn ang="0">
                  <a:pos x="100" y="218"/>
                </a:cxn>
                <a:cxn ang="0">
                  <a:pos x="103" y="178"/>
                </a:cxn>
                <a:cxn ang="0">
                  <a:pos x="105" y="136"/>
                </a:cxn>
                <a:cxn ang="0">
                  <a:pos x="108" y="95"/>
                </a:cxn>
                <a:cxn ang="0">
                  <a:pos x="110" y="54"/>
                </a:cxn>
                <a:cxn ang="0">
                  <a:pos x="110" y="54"/>
                </a:cxn>
                <a:cxn ang="0">
                  <a:pos x="94" y="33"/>
                </a:cxn>
                <a:cxn ang="0">
                  <a:pos x="84" y="15"/>
                </a:cxn>
                <a:cxn ang="0">
                  <a:pos x="76" y="5"/>
                </a:cxn>
                <a:cxn ang="0">
                  <a:pos x="70" y="0"/>
                </a:cxn>
                <a:cxn ang="0">
                  <a:pos x="63" y="0"/>
                </a:cxn>
                <a:cxn ang="0">
                  <a:pos x="55" y="8"/>
                </a:cxn>
                <a:cxn ang="0">
                  <a:pos x="42" y="20"/>
                </a:cxn>
                <a:cxn ang="0">
                  <a:pos x="23" y="40"/>
                </a:cxn>
                <a:cxn ang="0">
                  <a:pos x="23" y="40"/>
                </a:cxn>
                <a:cxn ang="0">
                  <a:pos x="18" y="81"/>
                </a:cxn>
                <a:cxn ang="0">
                  <a:pos x="12" y="125"/>
                </a:cxn>
                <a:cxn ang="0">
                  <a:pos x="5" y="169"/>
                </a:cxn>
                <a:cxn ang="0">
                  <a:pos x="0" y="211"/>
                </a:cxn>
                <a:cxn ang="0">
                  <a:pos x="0" y="211"/>
                </a:cxn>
                <a:cxn ang="0">
                  <a:pos x="4" y="234"/>
                </a:cxn>
                <a:cxn ang="0">
                  <a:pos x="14" y="253"/>
                </a:cxn>
                <a:cxn ang="0">
                  <a:pos x="27" y="265"/>
                </a:cxn>
                <a:cxn ang="0">
                  <a:pos x="42" y="272"/>
                </a:cxn>
                <a:cxn ang="0">
                  <a:pos x="58" y="272"/>
                </a:cxn>
                <a:cxn ang="0">
                  <a:pos x="73" y="263"/>
                </a:cxn>
                <a:cxn ang="0">
                  <a:pos x="89" y="245"/>
                </a:cxn>
                <a:cxn ang="0">
                  <a:pos x="100" y="218"/>
                </a:cxn>
              </a:cxnLst>
              <a:rect l="0" t="0" r="r" b="b"/>
              <a:pathLst>
                <a:path w="110" h="272">
                  <a:moveTo>
                    <a:pt x="100" y="218"/>
                  </a:moveTo>
                  <a:lnTo>
                    <a:pt x="100" y="218"/>
                  </a:lnTo>
                  <a:lnTo>
                    <a:pt x="103" y="178"/>
                  </a:lnTo>
                  <a:lnTo>
                    <a:pt x="105" y="136"/>
                  </a:lnTo>
                  <a:lnTo>
                    <a:pt x="108" y="95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94" y="33"/>
                  </a:lnTo>
                  <a:lnTo>
                    <a:pt x="84" y="15"/>
                  </a:lnTo>
                  <a:lnTo>
                    <a:pt x="76" y="5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5" y="8"/>
                  </a:lnTo>
                  <a:lnTo>
                    <a:pt x="42" y="2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18" y="81"/>
                  </a:lnTo>
                  <a:lnTo>
                    <a:pt x="12" y="125"/>
                  </a:lnTo>
                  <a:lnTo>
                    <a:pt x="5" y="169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4" y="234"/>
                  </a:lnTo>
                  <a:lnTo>
                    <a:pt x="14" y="253"/>
                  </a:lnTo>
                  <a:lnTo>
                    <a:pt x="27" y="265"/>
                  </a:lnTo>
                  <a:lnTo>
                    <a:pt x="42" y="272"/>
                  </a:lnTo>
                  <a:lnTo>
                    <a:pt x="58" y="272"/>
                  </a:lnTo>
                  <a:lnTo>
                    <a:pt x="73" y="263"/>
                  </a:lnTo>
                  <a:lnTo>
                    <a:pt x="89" y="245"/>
                  </a:lnTo>
                  <a:lnTo>
                    <a:pt x="100" y="2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4377" y="3285"/>
              <a:ext cx="40" cy="87"/>
            </a:xfrm>
            <a:custGeom>
              <a:avLst/>
              <a:gdLst/>
              <a:ahLst/>
              <a:cxnLst>
                <a:cxn ang="0">
                  <a:pos x="76" y="210"/>
                </a:cxn>
                <a:cxn ang="0">
                  <a:pos x="81" y="192"/>
                </a:cxn>
                <a:cxn ang="0">
                  <a:pos x="86" y="174"/>
                </a:cxn>
                <a:cxn ang="0">
                  <a:pos x="93" y="156"/>
                </a:cxn>
                <a:cxn ang="0">
                  <a:pos x="99" y="138"/>
                </a:cxn>
                <a:cxn ang="0">
                  <a:pos x="105" y="121"/>
                </a:cxn>
                <a:cxn ang="0">
                  <a:pos x="112" y="103"/>
                </a:cxn>
                <a:cxn ang="0">
                  <a:pos x="118" y="85"/>
                </a:cxn>
                <a:cxn ang="0">
                  <a:pos x="122" y="67"/>
                </a:cxn>
                <a:cxn ang="0">
                  <a:pos x="109" y="43"/>
                </a:cxn>
                <a:cxn ang="0">
                  <a:pos x="100" y="24"/>
                </a:cxn>
                <a:cxn ang="0">
                  <a:pos x="95" y="10"/>
                </a:cxn>
                <a:cxn ang="0">
                  <a:pos x="90" y="2"/>
                </a:cxn>
                <a:cxn ang="0">
                  <a:pos x="84" y="0"/>
                </a:cxn>
                <a:cxn ang="0">
                  <a:pos x="76" y="5"/>
                </a:cxn>
                <a:cxn ang="0">
                  <a:pos x="62" y="15"/>
                </a:cxn>
                <a:cxn ang="0">
                  <a:pos x="42" y="31"/>
                </a:cxn>
                <a:cxn ang="0">
                  <a:pos x="38" y="50"/>
                </a:cxn>
                <a:cxn ang="0">
                  <a:pos x="33" y="72"/>
                </a:cxn>
                <a:cxn ang="0">
                  <a:pos x="27" y="94"/>
                </a:cxn>
                <a:cxn ang="0">
                  <a:pos x="22" y="117"/>
                </a:cxn>
                <a:cxn ang="0">
                  <a:pos x="16" y="140"/>
                </a:cxn>
                <a:cxn ang="0">
                  <a:pos x="9" y="161"/>
                </a:cxn>
                <a:cxn ang="0">
                  <a:pos x="4" y="183"/>
                </a:cxn>
                <a:cxn ang="0">
                  <a:pos x="0" y="203"/>
                </a:cxn>
                <a:cxn ang="0">
                  <a:pos x="2" y="226"/>
                </a:cxn>
                <a:cxn ang="0">
                  <a:pos x="7" y="243"/>
                </a:cxn>
                <a:cxn ang="0">
                  <a:pos x="14" y="256"/>
                </a:cxn>
                <a:cxn ang="0">
                  <a:pos x="24" y="261"/>
                </a:cxn>
                <a:cxn ang="0">
                  <a:pos x="37" y="261"/>
                </a:cxn>
                <a:cxn ang="0">
                  <a:pos x="50" y="252"/>
                </a:cxn>
                <a:cxn ang="0">
                  <a:pos x="64" y="236"/>
                </a:cxn>
                <a:cxn ang="0">
                  <a:pos x="76" y="210"/>
                </a:cxn>
              </a:cxnLst>
              <a:rect l="0" t="0" r="r" b="b"/>
              <a:pathLst>
                <a:path w="122" h="261">
                  <a:moveTo>
                    <a:pt x="76" y="210"/>
                  </a:moveTo>
                  <a:lnTo>
                    <a:pt x="81" y="192"/>
                  </a:lnTo>
                  <a:lnTo>
                    <a:pt x="86" y="174"/>
                  </a:lnTo>
                  <a:lnTo>
                    <a:pt x="93" y="156"/>
                  </a:lnTo>
                  <a:lnTo>
                    <a:pt x="99" y="138"/>
                  </a:lnTo>
                  <a:lnTo>
                    <a:pt x="105" y="121"/>
                  </a:lnTo>
                  <a:lnTo>
                    <a:pt x="112" y="103"/>
                  </a:lnTo>
                  <a:lnTo>
                    <a:pt x="118" y="85"/>
                  </a:lnTo>
                  <a:lnTo>
                    <a:pt x="122" y="67"/>
                  </a:lnTo>
                  <a:lnTo>
                    <a:pt x="109" y="43"/>
                  </a:lnTo>
                  <a:lnTo>
                    <a:pt x="100" y="24"/>
                  </a:lnTo>
                  <a:lnTo>
                    <a:pt x="95" y="10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76" y="5"/>
                  </a:lnTo>
                  <a:lnTo>
                    <a:pt x="62" y="15"/>
                  </a:lnTo>
                  <a:lnTo>
                    <a:pt x="42" y="31"/>
                  </a:lnTo>
                  <a:lnTo>
                    <a:pt x="38" y="50"/>
                  </a:lnTo>
                  <a:lnTo>
                    <a:pt x="33" y="72"/>
                  </a:lnTo>
                  <a:lnTo>
                    <a:pt x="27" y="94"/>
                  </a:lnTo>
                  <a:lnTo>
                    <a:pt x="22" y="117"/>
                  </a:lnTo>
                  <a:lnTo>
                    <a:pt x="16" y="140"/>
                  </a:lnTo>
                  <a:lnTo>
                    <a:pt x="9" y="161"/>
                  </a:lnTo>
                  <a:lnTo>
                    <a:pt x="4" y="183"/>
                  </a:lnTo>
                  <a:lnTo>
                    <a:pt x="0" y="203"/>
                  </a:lnTo>
                  <a:lnTo>
                    <a:pt x="2" y="226"/>
                  </a:lnTo>
                  <a:lnTo>
                    <a:pt x="7" y="243"/>
                  </a:lnTo>
                  <a:lnTo>
                    <a:pt x="14" y="256"/>
                  </a:lnTo>
                  <a:lnTo>
                    <a:pt x="24" y="261"/>
                  </a:lnTo>
                  <a:lnTo>
                    <a:pt x="37" y="261"/>
                  </a:lnTo>
                  <a:lnTo>
                    <a:pt x="50" y="252"/>
                  </a:lnTo>
                  <a:lnTo>
                    <a:pt x="64" y="236"/>
                  </a:lnTo>
                  <a:lnTo>
                    <a:pt x="76" y="210"/>
                  </a:lnTo>
                  <a:close/>
                </a:path>
              </a:pathLst>
            </a:custGeom>
            <a:solidFill>
              <a:srgbClr val="F2CC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4377" y="3285"/>
              <a:ext cx="40" cy="87"/>
            </a:xfrm>
            <a:custGeom>
              <a:avLst/>
              <a:gdLst/>
              <a:ahLst/>
              <a:cxnLst>
                <a:cxn ang="0">
                  <a:pos x="76" y="210"/>
                </a:cxn>
                <a:cxn ang="0">
                  <a:pos x="76" y="210"/>
                </a:cxn>
                <a:cxn ang="0">
                  <a:pos x="81" y="192"/>
                </a:cxn>
                <a:cxn ang="0">
                  <a:pos x="86" y="174"/>
                </a:cxn>
                <a:cxn ang="0">
                  <a:pos x="93" y="156"/>
                </a:cxn>
                <a:cxn ang="0">
                  <a:pos x="99" y="138"/>
                </a:cxn>
                <a:cxn ang="0">
                  <a:pos x="105" y="121"/>
                </a:cxn>
                <a:cxn ang="0">
                  <a:pos x="112" y="103"/>
                </a:cxn>
                <a:cxn ang="0">
                  <a:pos x="118" y="85"/>
                </a:cxn>
                <a:cxn ang="0">
                  <a:pos x="122" y="67"/>
                </a:cxn>
                <a:cxn ang="0">
                  <a:pos x="122" y="67"/>
                </a:cxn>
                <a:cxn ang="0">
                  <a:pos x="109" y="43"/>
                </a:cxn>
                <a:cxn ang="0">
                  <a:pos x="100" y="24"/>
                </a:cxn>
                <a:cxn ang="0">
                  <a:pos x="95" y="10"/>
                </a:cxn>
                <a:cxn ang="0">
                  <a:pos x="90" y="2"/>
                </a:cxn>
                <a:cxn ang="0">
                  <a:pos x="84" y="0"/>
                </a:cxn>
                <a:cxn ang="0">
                  <a:pos x="76" y="5"/>
                </a:cxn>
                <a:cxn ang="0">
                  <a:pos x="62" y="15"/>
                </a:cxn>
                <a:cxn ang="0">
                  <a:pos x="42" y="31"/>
                </a:cxn>
                <a:cxn ang="0">
                  <a:pos x="42" y="31"/>
                </a:cxn>
                <a:cxn ang="0">
                  <a:pos x="38" y="50"/>
                </a:cxn>
                <a:cxn ang="0">
                  <a:pos x="33" y="72"/>
                </a:cxn>
                <a:cxn ang="0">
                  <a:pos x="27" y="94"/>
                </a:cxn>
                <a:cxn ang="0">
                  <a:pos x="22" y="117"/>
                </a:cxn>
                <a:cxn ang="0">
                  <a:pos x="16" y="140"/>
                </a:cxn>
                <a:cxn ang="0">
                  <a:pos x="9" y="161"/>
                </a:cxn>
                <a:cxn ang="0">
                  <a:pos x="4" y="183"/>
                </a:cxn>
                <a:cxn ang="0">
                  <a:pos x="0" y="203"/>
                </a:cxn>
                <a:cxn ang="0">
                  <a:pos x="0" y="203"/>
                </a:cxn>
                <a:cxn ang="0">
                  <a:pos x="2" y="226"/>
                </a:cxn>
                <a:cxn ang="0">
                  <a:pos x="7" y="243"/>
                </a:cxn>
                <a:cxn ang="0">
                  <a:pos x="14" y="256"/>
                </a:cxn>
                <a:cxn ang="0">
                  <a:pos x="24" y="261"/>
                </a:cxn>
                <a:cxn ang="0">
                  <a:pos x="37" y="261"/>
                </a:cxn>
                <a:cxn ang="0">
                  <a:pos x="50" y="252"/>
                </a:cxn>
                <a:cxn ang="0">
                  <a:pos x="64" y="236"/>
                </a:cxn>
                <a:cxn ang="0">
                  <a:pos x="76" y="210"/>
                </a:cxn>
              </a:cxnLst>
              <a:rect l="0" t="0" r="r" b="b"/>
              <a:pathLst>
                <a:path w="122" h="261">
                  <a:moveTo>
                    <a:pt x="76" y="210"/>
                  </a:moveTo>
                  <a:lnTo>
                    <a:pt x="76" y="210"/>
                  </a:lnTo>
                  <a:lnTo>
                    <a:pt x="81" y="192"/>
                  </a:lnTo>
                  <a:lnTo>
                    <a:pt x="86" y="174"/>
                  </a:lnTo>
                  <a:lnTo>
                    <a:pt x="93" y="156"/>
                  </a:lnTo>
                  <a:lnTo>
                    <a:pt x="99" y="138"/>
                  </a:lnTo>
                  <a:lnTo>
                    <a:pt x="105" y="121"/>
                  </a:lnTo>
                  <a:lnTo>
                    <a:pt x="112" y="103"/>
                  </a:lnTo>
                  <a:lnTo>
                    <a:pt x="118" y="85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09" y="43"/>
                  </a:lnTo>
                  <a:lnTo>
                    <a:pt x="100" y="24"/>
                  </a:lnTo>
                  <a:lnTo>
                    <a:pt x="95" y="10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76" y="5"/>
                  </a:lnTo>
                  <a:lnTo>
                    <a:pt x="62" y="15"/>
                  </a:lnTo>
                  <a:lnTo>
                    <a:pt x="42" y="31"/>
                  </a:lnTo>
                  <a:lnTo>
                    <a:pt x="42" y="31"/>
                  </a:lnTo>
                  <a:lnTo>
                    <a:pt x="38" y="50"/>
                  </a:lnTo>
                  <a:lnTo>
                    <a:pt x="33" y="72"/>
                  </a:lnTo>
                  <a:lnTo>
                    <a:pt x="27" y="94"/>
                  </a:lnTo>
                  <a:lnTo>
                    <a:pt x="22" y="117"/>
                  </a:lnTo>
                  <a:lnTo>
                    <a:pt x="16" y="140"/>
                  </a:lnTo>
                  <a:lnTo>
                    <a:pt x="9" y="161"/>
                  </a:lnTo>
                  <a:lnTo>
                    <a:pt x="4" y="18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2" y="226"/>
                  </a:lnTo>
                  <a:lnTo>
                    <a:pt x="7" y="243"/>
                  </a:lnTo>
                  <a:lnTo>
                    <a:pt x="14" y="256"/>
                  </a:lnTo>
                  <a:lnTo>
                    <a:pt x="24" y="261"/>
                  </a:lnTo>
                  <a:lnTo>
                    <a:pt x="37" y="261"/>
                  </a:lnTo>
                  <a:lnTo>
                    <a:pt x="50" y="252"/>
                  </a:lnTo>
                  <a:lnTo>
                    <a:pt x="64" y="236"/>
                  </a:lnTo>
                  <a:lnTo>
                    <a:pt x="76" y="2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883" y="2997"/>
              <a:ext cx="104" cy="57"/>
            </a:xfrm>
            <a:custGeom>
              <a:avLst/>
              <a:gdLst/>
              <a:ahLst/>
              <a:cxnLst>
                <a:cxn ang="0">
                  <a:pos x="312" y="15"/>
                </a:cxn>
                <a:cxn ang="0">
                  <a:pos x="199" y="0"/>
                </a:cxn>
                <a:cxn ang="0">
                  <a:pos x="75" y="64"/>
                </a:cxn>
                <a:cxn ang="0">
                  <a:pos x="0" y="173"/>
                </a:cxn>
                <a:cxn ang="0">
                  <a:pos x="109" y="104"/>
                </a:cxn>
                <a:cxn ang="0">
                  <a:pos x="183" y="64"/>
                </a:cxn>
                <a:cxn ang="0">
                  <a:pos x="189" y="62"/>
                </a:cxn>
                <a:cxn ang="0">
                  <a:pos x="202" y="54"/>
                </a:cxn>
                <a:cxn ang="0">
                  <a:pos x="223" y="43"/>
                </a:cxn>
                <a:cxn ang="0">
                  <a:pos x="247" y="32"/>
                </a:cxn>
                <a:cxn ang="0">
                  <a:pos x="269" y="22"/>
                </a:cxn>
                <a:cxn ang="0">
                  <a:pos x="290" y="14"/>
                </a:cxn>
                <a:cxn ang="0">
                  <a:pos x="305" y="11"/>
                </a:cxn>
                <a:cxn ang="0">
                  <a:pos x="312" y="15"/>
                </a:cxn>
              </a:cxnLst>
              <a:rect l="0" t="0" r="r" b="b"/>
              <a:pathLst>
                <a:path w="312" h="173">
                  <a:moveTo>
                    <a:pt x="312" y="15"/>
                  </a:moveTo>
                  <a:lnTo>
                    <a:pt x="199" y="0"/>
                  </a:lnTo>
                  <a:lnTo>
                    <a:pt x="75" y="64"/>
                  </a:lnTo>
                  <a:lnTo>
                    <a:pt x="0" y="173"/>
                  </a:lnTo>
                  <a:lnTo>
                    <a:pt x="109" y="104"/>
                  </a:lnTo>
                  <a:lnTo>
                    <a:pt x="183" y="64"/>
                  </a:lnTo>
                  <a:lnTo>
                    <a:pt x="189" y="62"/>
                  </a:lnTo>
                  <a:lnTo>
                    <a:pt x="202" y="54"/>
                  </a:lnTo>
                  <a:lnTo>
                    <a:pt x="223" y="43"/>
                  </a:lnTo>
                  <a:lnTo>
                    <a:pt x="247" y="32"/>
                  </a:lnTo>
                  <a:lnTo>
                    <a:pt x="269" y="22"/>
                  </a:lnTo>
                  <a:lnTo>
                    <a:pt x="290" y="14"/>
                  </a:lnTo>
                  <a:lnTo>
                    <a:pt x="305" y="11"/>
                  </a:lnTo>
                  <a:lnTo>
                    <a:pt x="312" y="15"/>
                  </a:lnTo>
                  <a:close/>
                </a:path>
              </a:pathLst>
            </a:custGeom>
            <a:solidFill>
              <a:srgbClr val="BABF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3938" y="3005"/>
              <a:ext cx="60" cy="5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65" y="35"/>
                </a:cxn>
                <a:cxn ang="0">
                  <a:pos x="31" y="125"/>
                </a:cxn>
                <a:cxn ang="0">
                  <a:pos x="0" y="169"/>
                </a:cxn>
                <a:cxn ang="0">
                  <a:pos x="95" y="70"/>
                </a:cxn>
                <a:cxn ang="0">
                  <a:pos x="180" y="30"/>
                </a:cxn>
                <a:cxn ang="0">
                  <a:pos x="160" y="0"/>
                </a:cxn>
              </a:cxnLst>
              <a:rect l="0" t="0" r="r" b="b"/>
              <a:pathLst>
                <a:path w="180" h="169">
                  <a:moveTo>
                    <a:pt x="160" y="0"/>
                  </a:moveTo>
                  <a:lnTo>
                    <a:pt x="65" y="35"/>
                  </a:lnTo>
                  <a:lnTo>
                    <a:pt x="31" y="125"/>
                  </a:lnTo>
                  <a:lnTo>
                    <a:pt x="0" y="169"/>
                  </a:lnTo>
                  <a:lnTo>
                    <a:pt x="95" y="70"/>
                  </a:lnTo>
                  <a:lnTo>
                    <a:pt x="180" y="3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BABF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4262" y="2882"/>
              <a:ext cx="61" cy="126"/>
            </a:xfrm>
            <a:custGeom>
              <a:avLst/>
              <a:gdLst/>
              <a:ahLst/>
              <a:cxnLst>
                <a:cxn ang="0">
                  <a:pos x="123" y="135"/>
                </a:cxn>
                <a:cxn ang="0">
                  <a:pos x="69" y="64"/>
                </a:cxn>
                <a:cxn ang="0">
                  <a:pos x="0" y="0"/>
                </a:cxn>
                <a:cxn ang="0">
                  <a:pos x="98" y="169"/>
                </a:cxn>
                <a:cxn ang="0">
                  <a:pos x="183" y="377"/>
                </a:cxn>
                <a:cxn ang="0">
                  <a:pos x="123" y="135"/>
                </a:cxn>
              </a:cxnLst>
              <a:rect l="0" t="0" r="r" b="b"/>
              <a:pathLst>
                <a:path w="183" h="377">
                  <a:moveTo>
                    <a:pt x="123" y="135"/>
                  </a:moveTo>
                  <a:lnTo>
                    <a:pt x="69" y="64"/>
                  </a:lnTo>
                  <a:lnTo>
                    <a:pt x="0" y="0"/>
                  </a:lnTo>
                  <a:lnTo>
                    <a:pt x="98" y="169"/>
                  </a:lnTo>
                  <a:lnTo>
                    <a:pt x="183" y="377"/>
                  </a:lnTo>
                  <a:lnTo>
                    <a:pt x="123" y="135"/>
                  </a:lnTo>
                  <a:close/>
                </a:path>
              </a:pathLst>
            </a:custGeom>
            <a:solidFill>
              <a:srgbClr val="BABF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4375" y="3245"/>
              <a:ext cx="118" cy="47"/>
            </a:xfrm>
            <a:custGeom>
              <a:avLst/>
              <a:gdLst/>
              <a:ahLst/>
              <a:cxnLst>
                <a:cxn ang="0">
                  <a:pos x="41" y="141"/>
                </a:cxn>
                <a:cxn ang="0">
                  <a:pos x="35" y="136"/>
                </a:cxn>
                <a:cxn ang="0">
                  <a:pos x="30" y="131"/>
                </a:cxn>
                <a:cxn ang="0">
                  <a:pos x="25" y="126"/>
                </a:cxn>
                <a:cxn ang="0">
                  <a:pos x="20" y="121"/>
                </a:cxn>
                <a:cxn ang="0">
                  <a:pos x="15" y="116"/>
                </a:cxn>
                <a:cxn ang="0">
                  <a:pos x="10" y="111"/>
                </a:cxn>
                <a:cxn ang="0">
                  <a:pos x="5" y="106"/>
                </a:cxn>
                <a:cxn ang="0">
                  <a:pos x="0" y="101"/>
                </a:cxn>
                <a:cxn ang="0">
                  <a:pos x="10" y="82"/>
                </a:cxn>
                <a:cxn ang="0">
                  <a:pos x="19" y="67"/>
                </a:cxn>
                <a:cxn ang="0">
                  <a:pos x="29" y="53"/>
                </a:cxn>
                <a:cxn ang="0">
                  <a:pos x="38" y="40"/>
                </a:cxn>
                <a:cxn ang="0">
                  <a:pos x="47" y="30"/>
                </a:cxn>
                <a:cxn ang="0">
                  <a:pos x="56" y="22"/>
                </a:cxn>
                <a:cxn ang="0">
                  <a:pos x="66" y="15"/>
                </a:cxn>
                <a:cxn ang="0">
                  <a:pos x="77" y="10"/>
                </a:cxn>
                <a:cxn ang="0">
                  <a:pos x="87" y="6"/>
                </a:cxn>
                <a:cxn ang="0">
                  <a:pos x="100" y="3"/>
                </a:cxn>
                <a:cxn ang="0">
                  <a:pos x="113" y="1"/>
                </a:cxn>
                <a:cxn ang="0">
                  <a:pos x="128" y="0"/>
                </a:cxn>
                <a:cxn ang="0">
                  <a:pos x="144" y="0"/>
                </a:cxn>
                <a:cxn ang="0">
                  <a:pos x="162" y="0"/>
                </a:cxn>
                <a:cxn ang="0">
                  <a:pos x="181" y="0"/>
                </a:cxn>
                <a:cxn ang="0">
                  <a:pos x="202" y="1"/>
                </a:cxn>
                <a:cxn ang="0">
                  <a:pos x="221" y="5"/>
                </a:cxn>
                <a:cxn ang="0">
                  <a:pos x="240" y="9"/>
                </a:cxn>
                <a:cxn ang="0">
                  <a:pos x="259" y="12"/>
                </a:cxn>
                <a:cxn ang="0">
                  <a:pos x="279" y="15"/>
                </a:cxn>
                <a:cxn ang="0">
                  <a:pos x="298" y="19"/>
                </a:cxn>
                <a:cxn ang="0">
                  <a:pos x="317" y="22"/>
                </a:cxn>
                <a:cxn ang="0">
                  <a:pos x="336" y="26"/>
                </a:cxn>
                <a:cxn ang="0">
                  <a:pos x="355" y="30"/>
                </a:cxn>
                <a:cxn ang="0">
                  <a:pos x="339" y="29"/>
                </a:cxn>
                <a:cxn ang="0">
                  <a:pos x="321" y="27"/>
                </a:cxn>
                <a:cxn ang="0">
                  <a:pos x="302" y="25"/>
                </a:cxn>
                <a:cxn ang="0">
                  <a:pos x="283" y="22"/>
                </a:cxn>
                <a:cxn ang="0">
                  <a:pos x="263" y="21"/>
                </a:cxn>
                <a:cxn ang="0">
                  <a:pos x="243" y="19"/>
                </a:cxn>
                <a:cxn ang="0">
                  <a:pos x="223" y="19"/>
                </a:cxn>
                <a:cxn ang="0">
                  <a:pos x="204" y="17"/>
                </a:cxn>
                <a:cxn ang="0">
                  <a:pos x="183" y="19"/>
                </a:cxn>
                <a:cxn ang="0">
                  <a:pos x="164" y="21"/>
                </a:cxn>
                <a:cxn ang="0">
                  <a:pos x="147" y="24"/>
                </a:cxn>
                <a:cxn ang="0">
                  <a:pos x="129" y="29"/>
                </a:cxn>
                <a:cxn ang="0">
                  <a:pos x="114" y="36"/>
                </a:cxn>
                <a:cxn ang="0">
                  <a:pos x="100" y="45"/>
                </a:cxn>
                <a:cxn ang="0">
                  <a:pos x="87" y="57"/>
                </a:cxn>
                <a:cxn ang="0">
                  <a:pos x="77" y="70"/>
                </a:cxn>
                <a:cxn ang="0">
                  <a:pos x="68" y="88"/>
                </a:cxn>
                <a:cxn ang="0">
                  <a:pos x="59" y="106"/>
                </a:cxn>
                <a:cxn ang="0">
                  <a:pos x="49" y="123"/>
                </a:cxn>
                <a:cxn ang="0">
                  <a:pos x="41" y="141"/>
                </a:cxn>
              </a:cxnLst>
              <a:rect l="0" t="0" r="r" b="b"/>
              <a:pathLst>
                <a:path w="355" h="141">
                  <a:moveTo>
                    <a:pt x="41" y="141"/>
                  </a:moveTo>
                  <a:lnTo>
                    <a:pt x="35" y="136"/>
                  </a:lnTo>
                  <a:lnTo>
                    <a:pt x="30" y="131"/>
                  </a:lnTo>
                  <a:lnTo>
                    <a:pt x="25" y="126"/>
                  </a:lnTo>
                  <a:lnTo>
                    <a:pt x="20" y="121"/>
                  </a:lnTo>
                  <a:lnTo>
                    <a:pt x="15" y="116"/>
                  </a:lnTo>
                  <a:lnTo>
                    <a:pt x="10" y="111"/>
                  </a:lnTo>
                  <a:lnTo>
                    <a:pt x="5" y="106"/>
                  </a:lnTo>
                  <a:lnTo>
                    <a:pt x="0" y="101"/>
                  </a:lnTo>
                  <a:lnTo>
                    <a:pt x="10" y="82"/>
                  </a:lnTo>
                  <a:lnTo>
                    <a:pt x="19" y="67"/>
                  </a:lnTo>
                  <a:lnTo>
                    <a:pt x="29" y="53"/>
                  </a:lnTo>
                  <a:lnTo>
                    <a:pt x="38" y="40"/>
                  </a:lnTo>
                  <a:lnTo>
                    <a:pt x="47" y="30"/>
                  </a:lnTo>
                  <a:lnTo>
                    <a:pt x="56" y="22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7" y="6"/>
                  </a:lnTo>
                  <a:lnTo>
                    <a:pt x="100" y="3"/>
                  </a:lnTo>
                  <a:lnTo>
                    <a:pt x="113" y="1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62" y="0"/>
                  </a:lnTo>
                  <a:lnTo>
                    <a:pt x="181" y="0"/>
                  </a:lnTo>
                  <a:lnTo>
                    <a:pt x="202" y="1"/>
                  </a:lnTo>
                  <a:lnTo>
                    <a:pt x="221" y="5"/>
                  </a:lnTo>
                  <a:lnTo>
                    <a:pt x="240" y="9"/>
                  </a:lnTo>
                  <a:lnTo>
                    <a:pt x="259" y="12"/>
                  </a:lnTo>
                  <a:lnTo>
                    <a:pt x="279" y="15"/>
                  </a:lnTo>
                  <a:lnTo>
                    <a:pt x="298" y="19"/>
                  </a:lnTo>
                  <a:lnTo>
                    <a:pt x="317" y="22"/>
                  </a:lnTo>
                  <a:lnTo>
                    <a:pt x="336" y="26"/>
                  </a:lnTo>
                  <a:lnTo>
                    <a:pt x="355" y="30"/>
                  </a:lnTo>
                  <a:lnTo>
                    <a:pt x="339" y="29"/>
                  </a:lnTo>
                  <a:lnTo>
                    <a:pt x="321" y="27"/>
                  </a:lnTo>
                  <a:lnTo>
                    <a:pt x="302" y="25"/>
                  </a:lnTo>
                  <a:lnTo>
                    <a:pt x="283" y="22"/>
                  </a:lnTo>
                  <a:lnTo>
                    <a:pt x="263" y="21"/>
                  </a:lnTo>
                  <a:lnTo>
                    <a:pt x="243" y="19"/>
                  </a:lnTo>
                  <a:lnTo>
                    <a:pt x="223" y="19"/>
                  </a:lnTo>
                  <a:lnTo>
                    <a:pt x="204" y="17"/>
                  </a:lnTo>
                  <a:lnTo>
                    <a:pt x="183" y="19"/>
                  </a:lnTo>
                  <a:lnTo>
                    <a:pt x="164" y="21"/>
                  </a:lnTo>
                  <a:lnTo>
                    <a:pt x="147" y="24"/>
                  </a:lnTo>
                  <a:lnTo>
                    <a:pt x="129" y="29"/>
                  </a:lnTo>
                  <a:lnTo>
                    <a:pt x="114" y="36"/>
                  </a:lnTo>
                  <a:lnTo>
                    <a:pt x="100" y="45"/>
                  </a:lnTo>
                  <a:lnTo>
                    <a:pt x="87" y="57"/>
                  </a:lnTo>
                  <a:lnTo>
                    <a:pt x="77" y="70"/>
                  </a:lnTo>
                  <a:lnTo>
                    <a:pt x="68" y="88"/>
                  </a:lnTo>
                  <a:lnTo>
                    <a:pt x="59" y="106"/>
                  </a:lnTo>
                  <a:lnTo>
                    <a:pt x="49" y="123"/>
                  </a:lnTo>
                  <a:lnTo>
                    <a:pt x="41" y="141"/>
                  </a:lnTo>
                  <a:close/>
                </a:path>
              </a:pathLst>
            </a:custGeom>
            <a:solidFill>
              <a:srgbClr val="8489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4375" y="3245"/>
              <a:ext cx="118" cy="47"/>
            </a:xfrm>
            <a:custGeom>
              <a:avLst/>
              <a:gdLst/>
              <a:ahLst/>
              <a:cxnLst>
                <a:cxn ang="0">
                  <a:pos x="41" y="141"/>
                </a:cxn>
                <a:cxn ang="0">
                  <a:pos x="41" y="141"/>
                </a:cxn>
                <a:cxn ang="0">
                  <a:pos x="35" y="136"/>
                </a:cxn>
                <a:cxn ang="0">
                  <a:pos x="30" y="131"/>
                </a:cxn>
                <a:cxn ang="0">
                  <a:pos x="25" y="126"/>
                </a:cxn>
                <a:cxn ang="0">
                  <a:pos x="20" y="121"/>
                </a:cxn>
                <a:cxn ang="0">
                  <a:pos x="15" y="116"/>
                </a:cxn>
                <a:cxn ang="0">
                  <a:pos x="10" y="111"/>
                </a:cxn>
                <a:cxn ang="0">
                  <a:pos x="5" y="106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10" y="82"/>
                </a:cxn>
                <a:cxn ang="0">
                  <a:pos x="19" y="67"/>
                </a:cxn>
                <a:cxn ang="0">
                  <a:pos x="29" y="53"/>
                </a:cxn>
                <a:cxn ang="0">
                  <a:pos x="38" y="40"/>
                </a:cxn>
                <a:cxn ang="0">
                  <a:pos x="47" y="30"/>
                </a:cxn>
                <a:cxn ang="0">
                  <a:pos x="56" y="22"/>
                </a:cxn>
                <a:cxn ang="0">
                  <a:pos x="66" y="15"/>
                </a:cxn>
                <a:cxn ang="0">
                  <a:pos x="77" y="10"/>
                </a:cxn>
                <a:cxn ang="0">
                  <a:pos x="87" y="6"/>
                </a:cxn>
                <a:cxn ang="0">
                  <a:pos x="100" y="3"/>
                </a:cxn>
                <a:cxn ang="0">
                  <a:pos x="113" y="1"/>
                </a:cxn>
                <a:cxn ang="0">
                  <a:pos x="128" y="0"/>
                </a:cxn>
                <a:cxn ang="0">
                  <a:pos x="144" y="0"/>
                </a:cxn>
                <a:cxn ang="0">
                  <a:pos x="162" y="0"/>
                </a:cxn>
                <a:cxn ang="0">
                  <a:pos x="181" y="0"/>
                </a:cxn>
                <a:cxn ang="0">
                  <a:pos x="202" y="1"/>
                </a:cxn>
                <a:cxn ang="0">
                  <a:pos x="202" y="1"/>
                </a:cxn>
                <a:cxn ang="0">
                  <a:pos x="221" y="5"/>
                </a:cxn>
                <a:cxn ang="0">
                  <a:pos x="240" y="9"/>
                </a:cxn>
                <a:cxn ang="0">
                  <a:pos x="259" y="12"/>
                </a:cxn>
                <a:cxn ang="0">
                  <a:pos x="279" y="15"/>
                </a:cxn>
                <a:cxn ang="0">
                  <a:pos x="298" y="19"/>
                </a:cxn>
                <a:cxn ang="0">
                  <a:pos x="317" y="22"/>
                </a:cxn>
                <a:cxn ang="0">
                  <a:pos x="336" y="26"/>
                </a:cxn>
                <a:cxn ang="0">
                  <a:pos x="355" y="30"/>
                </a:cxn>
                <a:cxn ang="0">
                  <a:pos x="355" y="30"/>
                </a:cxn>
                <a:cxn ang="0">
                  <a:pos x="339" y="29"/>
                </a:cxn>
                <a:cxn ang="0">
                  <a:pos x="321" y="27"/>
                </a:cxn>
                <a:cxn ang="0">
                  <a:pos x="302" y="25"/>
                </a:cxn>
                <a:cxn ang="0">
                  <a:pos x="283" y="22"/>
                </a:cxn>
                <a:cxn ang="0">
                  <a:pos x="263" y="21"/>
                </a:cxn>
                <a:cxn ang="0">
                  <a:pos x="243" y="19"/>
                </a:cxn>
                <a:cxn ang="0">
                  <a:pos x="223" y="19"/>
                </a:cxn>
                <a:cxn ang="0">
                  <a:pos x="204" y="17"/>
                </a:cxn>
                <a:cxn ang="0">
                  <a:pos x="183" y="19"/>
                </a:cxn>
                <a:cxn ang="0">
                  <a:pos x="164" y="21"/>
                </a:cxn>
                <a:cxn ang="0">
                  <a:pos x="147" y="24"/>
                </a:cxn>
                <a:cxn ang="0">
                  <a:pos x="129" y="29"/>
                </a:cxn>
                <a:cxn ang="0">
                  <a:pos x="114" y="36"/>
                </a:cxn>
                <a:cxn ang="0">
                  <a:pos x="100" y="45"/>
                </a:cxn>
                <a:cxn ang="0">
                  <a:pos x="87" y="57"/>
                </a:cxn>
                <a:cxn ang="0">
                  <a:pos x="77" y="70"/>
                </a:cxn>
                <a:cxn ang="0">
                  <a:pos x="77" y="70"/>
                </a:cxn>
                <a:cxn ang="0">
                  <a:pos x="68" y="88"/>
                </a:cxn>
                <a:cxn ang="0">
                  <a:pos x="59" y="106"/>
                </a:cxn>
                <a:cxn ang="0">
                  <a:pos x="49" y="123"/>
                </a:cxn>
                <a:cxn ang="0">
                  <a:pos x="41" y="141"/>
                </a:cxn>
              </a:cxnLst>
              <a:rect l="0" t="0" r="r" b="b"/>
              <a:pathLst>
                <a:path w="355" h="141">
                  <a:moveTo>
                    <a:pt x="41" y="141"/>
                  </a:moveTo>
                  <a:lnTo>
                    <a:pt x="41" y="141"/>
                  </a:lnTo>
                  <a:lnTo>
                    <a:pt x="35" y="136"/>
                  </a:lnTo>
                  <a:lnTo>
                    <a:pt x="30" y="131"/>
                  </a:lnTo>
                  <a:lnTo>
                    <a:pt x="25" y="126"/>
                  </a:lnTo>
                  <a:lnTo>
                    <a:pt x="20" y="121"/>
                  </a:lnTo>
                  <a:lnTo>
                    <a:pt x="15" y="116"/>
                  </a:lnTo>
                  <a:lnTo>
                    <a:pt x="10" y="111"/>
                  </a:lnTo>
                  <a:lnTo>
                    <a:pt x="5" y="106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10" y="82"/>
                  </a:lnTo>
                  <a:lnTo>
                    <a:pt x="19" y="67"/>
                  </a:lnTo>
                  <a:lnTo>
                    <a:pt x="29" y="53"/>
                  </a:lnTo>
                  <a:lnTo>
                    <a:pt x="38" y="40"/>
                  </a:lnTo>
                  <a:lnTo>
                    <a:pt x="47" y="30"/>
                  </a:lnTo>
                  <a:lnTo>
                    <a:pt x="56" y="22"/>
                  </a:lnTo>
                  <a:lnTo>
                    <a:pt x="66" y="15"/>
                  </a:lnTo>
                  <a:lnTo>
                    <a:pt x="77" y="10"/>
                  </a:lnTo>
                  <a:lnTo>
                    <a:pt x="87" y="6"/>
                  </a:lnTo>
                  <a:lnTo>
                    <a:pt x="100" y="3"/>
                  </a:lnTo>
                  <a:lnTo>
                    <a:pt x="113" y="1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62" y="0"/>
                  </a:lnTo>
                  <a:lnTo>
                    <a:pt x="181" y="0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21" y="5"/>
                  </a:lnTo>
                  <a:lnTo>
                    <a:pt x="240" y="9"/>
                  </a:lnTo>
                  <a:lnTo>
                    <a:pt x="259" y="12"/>
                  </a:lnTo>
                  <a:lnTo>
                    <a:pt x="279" y="15"/>
                  </a:lnTo>
                  <a:lnTo>
                    <a:pt x="298" y="19"/>
                  </a:lnTo>
                  <a:lnTo>
                    <a:pt x="317" y="22"/>
                  </a:lnTo>
                  <a:lnTo>
                    <a:pt x="336" y="26"/>
                  </a:lnTo>
                  <a:lnTo>
                    <a:pt x="355" y="30"/>
                  </a:lnTo>
                  <a:lnTo>
                    <a:pt x="355" y="30"/>
                  </a:lnTo>
                  <a:lnTo>
                    <a:pt x="339" y="29"/>
                  </a:lnTo>
                  <a:lnTo>
                    <a:pt x="321" y="27"/>
                  </a:lnTo>
                  <a:lnTo>
                    <a:pt x="302" y="25"/>
                  </a:lnTo>
                  <a:lnTo>
                    <a:pt x="283" y="22"/>
                  </a:lnTo>
                  <a:lnTo>
                    <a:pt x="263" y="21"/>
                  </a:lnTo>
                  <a:lnTo>
                    <a:pt x="243" y="19"/>
                  </a:lnTo>
                  <a:lnTo>
                    <a:pt x="223" y="19"/>
                  </a:lnTo>
                  <a:lnTo>
                    <a:pt x="204" y="17"/>
                  </a:lnTo>
                  <a:lnTo>
                    <a:pt x="183" y="19"/>
                  </a:lnTo>
                  <a:lnTo>
                    <a:pt x="164" y="21"/>
                  </a:lnTo>
                  <a:lnTo>
                    <a:pt x="147" y="24"/>
                  </a:lnTo>
                  <a:lnTo>
                    <a:pt x="129" y="29"/>
                  </a:lnTo>
                  <a:lnTo>
                    <a:pt x="114" y="36"/>
                  </a:lnTo>
                  <a:lnTo>
                    <a:pt x="100" y="45"/>
                  </a:lnTo>
                  <a:lnTo>
                    <a:pt x="87" y="57"/>
                  </a:lnTo>
                  <a:lnTo>
                    <a:pt x="77" y="70"/>
                  </a:lnTo>
                  <a:lnTo>
                    <a:pt x="77" y="70"/>
                  </a:lnTo>
                  <a:lnTo>
                    <a:pt x="68" y="88"/>
                  </a:lnTo>
                  <a:lnTo>
                    <a:pt x="59" y="106"/>
                  </a:lnTo>
                  <a:lnTo>
                    <a:pt x="49" y="123"/>
                  </a:lnTo>
                  <a:lnTo>
                    <a:pt x="41" y="14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4224" y="3570"/>
              <a:ext cx="77" cy="3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64" y="103"/>
                </a:cxn>
                <a:cxn ang="0">
                  <a:pos x="173" y="78"/>
                </a:cxn>
                <a:cxn ang="0">
                  <a:pos x="232" y="0"/>
                </a:cxn>
                <a:cxn ang="0">
                  <a:pos x="168" y="44"/>
                </a:cxn>
                <a:cxn ang="0">
                  <a:pos x="30" y="59"/>
                </a:cxn>
                <a:cxn ang="0">
                  <a:pos x="27" y="69"/>
                </a:cxn>
                <a:cxn ang="0">
                  <a:pos x="21" y="88"/>
                </a:cxn>
                <a:cxn ang="0">
                  <a:pos x="11" y="104"/>
                </a:cxn>
                <a:cxn ang="0">
                  <a:pos x="0" y="103"/>
                </a:cxn>
              </a:cxnLst>
              <a:rect l="0" t="0" r="r" b="b"/>
              <a:pathLst>
                <a:path w="232" h="104">
                  <a:moveTo>
                    <a:pt x="0" y="103"/>
                  </a:moveTo>
                  <a:lnTo>
                    <a:pt x="64" y="103"/>
                  </a:lnTo>
                  <a:lnTo>
                    <a:pt x="173" y="78"/>
                  </a:lnTo>
                  <a:lnTo>
                    <a:pt x="232" y="0"/>
                  </a:lnTo>
                  <a:lnTo>
                    <a:pt x="168" y="44"/>
                  </a:lnTo>
                  <a:lnTo>
                    <a:pt x="30" y="59"/>
                  </a:lnTo>
                  <a:lnTo>
                    <a:pt x="27" y="69"/>
                  </a:lnTo>
                  <a:lnTo>
                    <a:pt x="21" y="88"/>
                  </a:lnTo>
                  <a:lnTo>
                    <a:pt x="11" y="104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8489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4023" y="3591"/>
              <a:ext cx="69" cy="69"/>
            </a:xfrm>
            <a:custGeom>
              <a:avLst/>
              <a:gdLst/>
              <a:ahLst/>
              <a:cxnLst>
                <a:cxn ang="0">
                  <a:pos x="163" y="187"/>
                </a:cxn>
                <a:cxn ang="0">
                  <a:pos x="95" y="202"/>
                </a:cxn>
                <a:cxn ang="0">
                  <a:pos x="0" y="207"/>
                </a:cxn>
                <a:cxn ang="0">
                  <a:pos x="64" y="168"/>
                </a:cxn>
                <a:cxn ang="0">
                  <a:pos x="138" y="93"/>
                </a:cxn>
                <a:cxn ang="0">
                  <a:pos x="198" y="0"/>
                </a:cxn>
                <a:cxn ang="0">
                  <a:pos x="207" y="44"/>
                </a:cxn>
                <a:cxn ang="0">
                  <a:pos x="163" y="187"/>
                </a:cxn>
              </a:cxnLst>
              <a:rect l="0" t="0" r="r" b="b"/>
              <a:pathLst>
                <a:path w="207" h="207">
                  <a:moveTo>
                    <a:pt x="163" y="187"/>
                  </a:moveTo>
                  <a:lnTo>
                    <a:pt x="95" y="202"/>
                  </a:lnTo>
                  <a:lnTo>
                    <a:pt x="0" y="207"/>
                  </a:lnTo>
                  <a:lnTo>
                    <a:pt x="64" y="168"/>
                  </a:lnTo>
                  <a:lnTo>
                    <a:pt x="138" y="93"/>
                  </a:lnTo>
                  <a:lnTo>
                    <a:pt x="198" y="0"/>
                  </a:lnTo>
                  <a:lnTo>
                    <a:pt x="207" y="44"/>
                  </a:lnTo>
                  <a:lnTo>
                    <a:pt x="163" y="187"/>
                  </a:lnTo>
                  <a:close/>
                </a:path>
              </a:pathLst>
            </a:custGeom>
            <a:solidFill>
              <a:srgbClr val="8489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4239" y="3697"/>
              <a:ext cx="14" cy="23"/>
            </a:xfrm>
            <a:custGeom>
              <a:avLst/>
              <a:gdLst/>
              <a:ahLst/>
              <a:cxnLst>
                <a:cxn ang="0">
                  <a:pos x="40" y="61"/>
                </a:cxn>
                <a:cxn ang="0">
                  <a:pos x="43" y="64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35" y="66"/>
                </a:cxn>
                <a:cxn ang="0">
                  <a:pos x="38" y="69"/>
                </a:cxn>
                <a:cxn ang="0">
                  <a:pos x="35" y="66"/>
                </a:cxn>
                <a:cxn ang="0">
                  <a:pos x="37" y="69"/>
                </a:cxn>
                <a:cxn ang="0">
                  <a:pos x="38" y="69"/>
                </a:cxn>
                <a:cxn ang="0">
                  <a:pos x="40" y="61"/>
                </a:cxn>
              </a:cxnLst>
              <a:rect l="0" t="0" r="r" b="b"/>
              <a:pathLst>
                <a:path w="43" h="69">
                  <a:moveTo>
                    <a:pt x="40" y="61"/>
                  </a:moveTo>
                  <a:lnTo>
                    <a:pt x="43" y="64"/>
                  </a:lnTo>
                  <a:lnTo>
                    <a:pt x="8" y="0"/>
                  </a:lnTo>
                  <a:lnTo>
                    <a:pt x="0" y="2"/>
                  </a:lnTo>
                  <a:lnTo>
                    <a:pt x="35" y="66"/>
                  </a:lnTo>
                  <a:lnTo>
                    <a:pt x="38" y="69"/>
                  </a:lnTo>
                  <a:lnTo>
                    <a:pt x="35" y="66"/>
                  </a:lnTo>
                  <a:lnTo>
                    <a:pt x="37" y="69"/>
                  </a:lnTo>
                  <a:lnTo>
                    <a:pt x="38" y="69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4252" y="3717"/>
              <a:ext cx="25" cy="10"/>
            </a:xfrm>
            <a:custGeom>
              <a:avLst/>
              <a:gdLst/>
              <a:ahLst/>
              <a:cxnLst>
                <a:cxn ang="0">
                  <a:pos x="73" y="26"/>
                </a:cxn>
                <a:cxn ang="0">
                  <a:pos x="75" y="22"/>
                </a:cxn>
                <a:cxn ang="0">
                  <a:pos x="2" y="0"/>
                </a:cxn>
                <a:cxn ang="0">
                  <a:pos x="0" y="8"/>
                </a:cxn>
                <a:cxn ang="0">
                  <a:pos x="72" y="29"/>
                </a:cxn>
                <a:cxn ang="0">
                  <a:pos x="73" y="26"/>
                </a:cxn>
              </a:cxnLst>
              <a:rect l="0" t="0" r="r" b="b"/>
              <a:pathLst>
                <a:path w="75" h="29">
                  <a:moveTo>
                    <a:pt x="73" y="26"/>
                  </a:moveTo>
                  <a:lnTo>
                    <a:pt x="75" y="22"/>
                  </a:lnTo>
                  <a:lnTo>
                    <a:pt x="2" y="0"/>
                  </a:lnTo>
                  <a:lnTo>
                    <a:pt x="0" y="8"/>
                  </a:lnTo>
                  <a:lnTo>
                    <a:pt x="72" y="29"/>
                  </a:lnTo>
                  <a:lnTo>
                    <a:pt x="73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Operation Rolling Thunder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9938" name="Picture 2" descr="http://nz3017.k12.sd.us/Event/pictures/b52%20bomb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620000" cy="5198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“The Fog of War”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http://1basil1.files.wordpress.com/2011/08/502663852_2af75cd62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729" y="1219200"/>
            <a:ext cx="7248471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53000" y="152400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nstantia" pitchFamily="18" charset="0"/>
              </a:rPr>
              <a:t>Secretary of Defense Robert McNamara 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nstantia" pitchFamily="18" charset="0"/>
              </a:rPr>
              <a:t>Video Clip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nstantia" pitchFamily="18" charset="0"/>
              </a:rPr>
              <a:t>1:10:31-1:16:58</a:t>
            </a:r>
            <a:endParaRPr lang="en-US" sz="24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Escalation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6386" name="Picture 2" descr="http://www.history.army.mil/books/Vietnam/logistic/images/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543800" cy="5393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Guerilla Warfare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9634" name="Picture 2" descr="http://newvision2012.weebly.com/uploads/5/7/6/7/5767697/7544138_orig.jpg?0"/>
          <p:cNvPicPr>
            <a:picLocks noChangeAspect="1" noChangeArrowheads="1"/>
          </p:cNvPicPr>
          <p:nvPr/>
        </p:nvPicPr>
        <p:blipFill>
          <a:blip r:embed="rId2" cstate="print"/>
          <a:srcRect b="18040"/>
          <a:stretch>
            <a:fillRect/>
          </a:stretch>
        </p:blipFill>
        <p:spPr bwMode="auto">
          <a:xfrm>
            <a:off x="228600" y="1295400"/>
            <a:ext cx="8610600" cy="5169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Ho Chi Minh Trail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8850" name="Picture 2" descr="http://www.eagerarms.com/maps/ho-chi-minh-trai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1100" y="533400"/>
            <a:ext cx="4000500" cy="5974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Vietcong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4994" name="Picture 2" descr="http://upload.wikimedia.org/wikipedia/commons/d/d0/Viet_Cong_soldier_DD-ST-99-04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-1"/>
            <a:ext cx="4495800" cy="7004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Counter-Insurgency Warfare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2946" name="Picture 2" descr="http://upload.wikimedia.org/wikipedia/commons/6/68/Vietcongsusp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209675"/>
            <a:ext cx="6905625" cy="5487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Counter-Insurgency Warfare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Picture 5" descr="Image:Burning Viet Cong base cam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0345" r="16092"/>
          <a:stretch>
            <a:fillRect/>
          </a:stretch>
        </p:blipFill>
        <p:spPr bwMode="auto">
          <a:xfrm>
            <a:off x="673100" y="1206500"/>
            <a:ext cx="4889500" cy="539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38800" y="1600200"/>
            <a:ext cx="33528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“It became necessary to destroy the village in order to save it.”</a:t>
            </a:r>
            <a:endParaRPr lang="en-US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“Indochina”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5362" name="Picture 2" descr="indochim.jpg (9307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"/>
            <a:ext cx="4419600" cy="652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VC/NVA Atrocities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6018" name="Picture 2" descr="http://upload.wikimedia.org/wikipedia/commons/9/97/Hue_Massacre_Inter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6553200" cy="5244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VC/NVA Atrocities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9090" name="Picture 2" descr="http://upload.wikimedia.org/wikipedia/commons/3/3c/Scene_of_Viet_Cong_terrorist_bombing_in_Saigon%2C_Republic_of_Vietnam.%2C_1965.jpg"/>
          <p:cNvPicPr>
            <a:picLocks noChangeAspect="1" noChangeArrowheads="1"/>
          </p:cNvPicPr>
          <p:nvPr/>
        </p:nvPicPr>
        <p:blipFill>
          <a:blip r:embed="rId2" cstate="print"/>
          <a:srcRect b="21176"/>
          <a:stretch>
            <a:fillRect/>
          </a:stretch>
        </p:blipFill>
        <p:spPr bwMode="auto">
          <a:xfrm>
            <a:off x="569379" y="1371600"/>
            <a:ext cx="8193621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“Limited War”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8306" name="Picture 2" descr="http://cdn2.warhistoryonline.com/wp-content/uploads/2012/08/27468496.jpg"/>
          <p:cNvPicPr>
            <a:picLocks noChangeAspect="1" noChangeArrowheads="1"/>
          </p:cNvPicPr>
          <p:nvPr/>
        </p:nvPicPr>
        <p:blipFill>
          <a:blip r:embed="rId2" cstate="print"/>
          <a:srcRect l="17284" r="18519"/>
          <a:stretch>
            <a:fillRect/>
          </a:stretch>
        </p:blipFill>
        <p:spPr bwMode="auto">
          <a:xfrm>
            <a:off x="914400" y="1295400"/>
            <a:ext cx="4219222" cy="5257800"/>
          </a:xfrm>
          <a:prstGeom prst="rect">
            <a:avLst/>
          </a:prstGeom>
          <a:noFill/>
        </p:spPr>
      </p:pic>
      <p:pic>
        <p:nvPicPr>
          <p:cNvPr id="5" name="Picture 2" descr="http://www.warchat.org/pictures/vietnam_war_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7184" y="247650"/>
            <a:ext cx="2969641" cy="638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Helicopters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1922" name="Picture 2" descr="http://upload.wikimedia.org/wikipedia/commons/7/76/Bruce_Crandall%27s_UH-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09675"/>
            <a:ext cx="7772400" cy="5410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Cluster Bombs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http://lisamckaywriting.files.wordpress.com/2011/12/uxo-cluster-bo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33" y="1355725"/>
            <a:ext cx="6929967" cy="5197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Napalm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7586" name="Picture 2" descr="http://inapcache.boston.com/universal/site_graphics/blogs/bigpicture/vietnam_05_07/v06_10101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01000" cy="5353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Agent Orange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4274" name="Picture 2" descr="http://upload.wikimedia.org/wikipedia/commons/thumb/9/96/%27Ranch_Hand%27_run.jpg/1024px-%27Ranch_Hand%27_r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391400" cy="5313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8915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1968: The Turning Point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Gen. William Westmoreland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“Light at the end of the tunnel”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4818" name="Picture 2" descr="File:Gen William C Westmorel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42672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Tet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Offensive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New Year 1968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Surprise NVA/VC attacks in South Vietnam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4" descr="Image:Tet-Offensive-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"/>
            <a:ext cx="4594225" cy="623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OccupationOfTrat19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6396" y="228600"/>
            <a:ext cx="4425204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Colonization of Vietnam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Chinese…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1800s-1940 – French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1940-1945 – Japanese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1945-1954 – French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1954-1973 – USA?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LBJ’s Approval Rating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42198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29000" y="1676400"/>
            <a:ext cx="762000" cy="4267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LBJ Steps Aside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7890" name="Picture 2" descr="http://images.huffingtonpost.com/2010-01-25-lbj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4800"/>
            <a:ext cx="4286250" cy="6377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1968 Election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Picture 5" descr="Image:ElectoralCollege1968-Larg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03363"/>
            <a:ext cx="868680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Richard Nixon: “Silent Majority”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" name="Picture 10" descr="Nixon%20P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7772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 at Home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“The Living Room War”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2770" name="Picture 2" descr="http://www.museum.tv/archives/etv/V/htmlV/vietnamonte/vietnamonteIMAGE/vietnamo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29512"/>
            <a:ext cx="7315200" cy="5047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“The Living Room War”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5842" name="Picture 2" descr="https://lh3.googleusercontent.com/PaabqgjOEGMXjTjLoKkiS4ZzSVhuuPj7tHswaHqqhsGLJAy8EWTU40PEvhKyXmDgOgK-dR_FH2SluBAFDnnNzx0n773IlRf9fPfc6o4x-4NKWMo7n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086600" cy="524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“The Living Room War”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7890" name="Picture 2" descr="http://digitaljournalist.org/issue0309/images/life/VCexecute.jpg"/>
          <p:cNvPicPr>
            <a:picLocks noChangeAspect="1" noChangeArrowheads="1"/>
          </p:cNvPicPr>
          <p:nvPr/>
        </p:nvPicPr>
        <p:blipFill>
          <a:blip r:embed="rId2" cstate="print"/>
          <a:srcRect b="4969"/>
          <a:stretch>
            <a:fillRect/>
          </a:stretch>
        </p:blipFill>
        <p:spPr bwMode="auto">
          <a:xfrm>
            <a:off x="609600" y="1295400"/>
            <a:ext cx="7696200" cy="5236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Walter Cronkite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Cronkite: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“The bloody experience of Vietnam is to end in a stalemate”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LBJ: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“If I’ve lost Cronkite, I’ve lost middle America”</a:t>
            </a:r>
            <a:endParaRPr lang="en-US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2162" name="Picture 2" descr="http://wwwimage.cbsnews.com/images/2007/05/11/image2792593j.jpg"/>
          <p:cNvPicPr>
            <a:picLocks noChangeAspect="1" noChangeArrowheads="1"/>
          </p:cNvPicPr>
          <p:nvPr/>
        </p:nvPicPr>
        <p:blipFill>
          <a:blip r:embed="rId2" cstate="print"/>
          <a:srcRect l="16667" r="10000"/>
          <a:stretch>
            <a:fillRect/>
          </a:stretch>
        </p:blipFill>
        <p:spPr bwMode="auto">
          <a:xfrm>
            <a:off x="3772747" y="1371600"/>
            <a:ext cx="5066453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My Lai Massacre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5538" name="Picture 2" descr="http://upload.wikimedia.org/wikipedia/commons/7/77/My_Lai_massac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219200"/>
            <a:ext cx="7962900" cy="5417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Battle of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Dien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Bien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Phu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US financed French war effort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1954 – Vietnam gains independence from France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2" descr="http://upload.wikimedia.org/wikipedia/commons/a/ae/Victory_in_Battle_of_Dien_Bien_Phu.jpg"/>
          <p:cNvPicPr>
            <a:picLocks noChangeAspect="1" noChangeArrowheads="1"/>
          </p:cNvPicPr>
          <p:nvPr/>
        </p:nvPicPr>
        <p:blipFill>
          <a:blip r:embed="rId2" cstate="print"/>
          <a:srcRect l="33580"/>
          <a:stretch>
            <a:fillRect/>
          </a:stretch>
        </p:blipFill>
        <p:spPr bwMode="auto">
          <a:xfrm>
            <a:off x="4554022" y="1600200"/>
            <a:ext cx="436873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Daniel Ellsberg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Whistleblower, leaker of the “Pentagon Papers”</a:t>
            </a:r>
          </a:p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New York Times v. U.S.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No “prior restraint” on publication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Amendment freedom of the press</a:t>
            </a:r>
          </a:p>
        </p:txBody>
      </p:sp>
      <p:pic>
        <p:nvPicPr>
          <p:cNvPr id="2050" name="Picture 2" descr="http://www.history.com/news/wp-content/uploads/2011/06/daniel-ellsberg.jpg"/>
          <p:cNvPicPr>
            <a:picLocks noChangeAspect="1" noChangeArrowheads="1"/>
          </p:cNvPicPr>
          <p:nvPr/>
        </p:nvPicPr>
        <p:blipFill>
          <a:blip r:embed="rId2" cstate="print"/>
          <a:srcRect l="29254" r="27027"/>
          <a:stretch>
            <a:fillRect/>
          </a:stretch>
        </p:blipFill>
        <p:spPr bwMode="auto">
          <a:xfrm>
            <a:off x="4800600" y="381000"/>
            <a:ext cx="39624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aquarianradio.com/wp-content/uploads/2013/03/resistance-draft-card-burning.jpg"/>
          <p:cNvPicPr>
            <a:picLocks noChangeAspect="1" noChangeArrowheads="1"/>
          </p:cNvPicPr>
          <p:nvPr/>
        </p:nvPicPr>
        <p:blipFill>
          <a:blip r:embed="rId2" cstate="print"/>
          <a:srcRect b="8651"/>
          <a:stretch>
            <a:fillRect/>
          </a:stretch>
        </p:blipFill>
        <p:spPr bwMode="auto">
          <a:xfrm>
            <a:off x="2541981" y="0"/>
            <a:ext cx="660201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1782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Draft Resistance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Anti-War Movement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3490" name="Picture 2" descr="http://upload.wikimedia.org/wikipedia/commons/7/7c/Vietnamprotestors.jpg"/>
          <p:cNvPicPr>
            <a:picLocks noChangeAspect="1" noChangeArrowheads="1"/>
          </p:cNvPicPr>
          <p:nvPr/>
        </p:nvPicPr>
        <p:blipFill>
          <a:blip r:embed="rId2" cstate="print"/>
          <a:srcRect t="5899" b="16503"/>
          <a:stretch>
            <a:fillRect/>
          </a:stretch>
        </p:blipFill>
        <p:spPr bwMode="auto">
          <a:xfrm>
            <a:off x="533400" y="1214794"/>
            <a:ext cx="7086600" cy="5414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Students for a Democratic Society (SDS)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3970" name="Picture 2" descr="http://dodona777.files.wordpress.com/2012/11/sds-markrudd.jpg"/>
          <p:cNvPicPr>
            <a:picLocks noChangeAspect="1" noChangeArrowheads="1"/>
          </p:cNvPicPr>
          <p:nvPr/>
        </p:nvPicPr>
        <p:blipFill>
          <a:blip r:embed="rId2" cstate="print"/>
          <a:srcRect l="28237" r="4489"/>
          <a:stretch>
            <a:fillRect/>
          </a:stretch>
        </p:blipFill>
        <p:spPr bwMode="auto">
          <a:xfrm>
            <a:off x="609600" y="1295400"/>
            <a:ext cx="7620000" cy="517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68-chica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032000"/>
            <a:ext cx="67818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Democratic Convention Riots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rkwalston.files.wordpress.com/2012/03/pentag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222" y="1752600"/>
            <a:ext cx="5652978" cy="4419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SDS Splinter Group:</a:t>
            </a:r>
            <a:b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Weather Underground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2" descr="http://www.onthisdeity.com/wp-content/uploads/2010/10/sds_days_of_r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062" y="1600200"/>
            <a:ext cx="3507938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Kent State &amp; Jackson State Shootings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http://media.npr.org/assets/news/2010/05/03/kentstate-07716f656eca21c8b97bf21c496d965d0945965f-s6-c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Civil Rights Movement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0114" name="Picture 2" descr="http://www.amistadresource.org/LBimages/image_08_13_030_R07-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59840"/>
            <a:ext cx="7924800" cy="5217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Martin Luther King, Jr.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nstantia" pitchFamily="18" charset="0"/>
              </a:rPr>
              <a:t>“If America's soul becomes totally poisoned, part of the autopsy must read: Vietnam. It can never be saved so long as it destroys the deepest hopes of men the world over.”</a:t>
            </a:r>
            <a:endParaRPr lang="en-US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4210" name="Picture 2" descr="http://upload.wikimedia.org/wikipedia/commons/2/2d/Martin_Luther_King_Jr_NYWTS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3741097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Muhammad Ali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9092" name="Picture 4" descr="http://media.cleveland.com/sports_impact/photo/african-american-athletes-at-news-conference-af400c2cb31b07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848600" cy="5283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 Divided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17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parallel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North – Communist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South – “Nationalist”</a:t>
            </a:r>
          </a:p>
        </p:txBody>
      </p:sp>
      <p:pic>
        <p:nvPicPr>
          <p:cNvPr id="32770" name="Picture 2" descr="http://www.warchat.org/pictures/vietnam_war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7184" y="247650"/>
            <a:ext cx="2969641" cy="638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Declining Morale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6562" name="Picture 2" descr="http://media-1.web.britannica.com/eb-media/23/78423-004-E599C5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6781800" cy="5363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Ho Chi Minh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“You will kill ten of our men and we will kill one of yours, and in the end it will be </a:t>
            </a:r>
            <a:r>
              <a:rPr lang="en-US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you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who tires of it.”</a:t>
            </a:r>
          </a:p>
        </p:txBody>
      </p:sp>
      <p:pic>
        <p:nvPicPr>
          <p:cNvPr id="91138" name="Picture 2" descr="http://www.nndb.com/people/632/000092356/ho-chi-minh-1-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57200"/>
            <a:ext cx="4200525" cy="6058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7772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 Continues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Richard Nixon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“Peace with honor”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Increased bombing raids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North Vietnam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Laos &amp; Cambodia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Vietnamization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”</a:t>
            </a:r>
          </a:p>
        </p:txBody>
      </p:sp>
      <p:pic>
        <p:nvPicPr>
          <p:cNvPr id="93186" name="Picture 2" descr="http://upload.wikimedia.org/wikipedia/commons/2/20/Richard_Nix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981075"/>
            <a:ext cx="4619625" cy="5572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Secret Bombing of Laos &amp; Cambodia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50" name="Picture 2" descr="http://4.bp.blogspot.com/-lSVWdOaYV2s/T1hAkZbazEI/AAAAAAAAANQ/hQF-BkqYukE/s1600/bomb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48103"/>
            <a:ext cx="4876800" cy="5381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Vietnamization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0418" name="Picture 2" descr="http://vnafmamn.com/fighting/vietnamization5.jpg"/>
          <p:cNvPicPr>
            <a:picLocks noChangeAspect="1" noChangeArrowheads="1"/>
          </p:cNvPicPr>
          <p:nvPr/>
        </p:nvPicPr>
        <p:blipFill>
          <a:blip r:embed="rId2" cstate="print"/>
          <a:srcRect b="8581"/>
          <a:stretch>
            <a:fillRect/>
          </a:stretch>
        </p:blipFill>
        <p:spPr bwMode="auto">
          <a:xfrm>
            <a:off x="609600" y="1289726"/>
            <a:ext cx="6934200" cy="5187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Vietnamization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”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6386" name="Picture 2" descr="http://www.history.army.mil/books/Vietnam/logistic/images/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543800" cy="5393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Paris Peace Accords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5146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Henry Kissinger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U.S. withdrawal from South Vietnam</a:t>
            </a:r>
          </a:p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Détente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7346" name="Picture 2" descr="http://upload.wikimedia.org/wikipedia/commons/e/eb/Henry_Kissing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655187"/>
            <a:ext cx="5924550" cy="3886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7772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 Ends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Last U.S. Troops Leave, 1973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1378" name="Picture 2" descr="http://i.imgur.com/yhVlD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01000" cy="5322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Ho Chi Minh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President of Communist North Vietnam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File:Ho Chi Minh 1946 croppe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320" y="533400"/>
            <a:ext cx="436608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Fall of Saigon, 1975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2" descr="http://upload.wikimedia.org/wikipedia/en/9/95/Saigon-hubert-van-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001000" cy="524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Vietnamese Immigration to U.S.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4276" name="Picture 4" descr="http://upload.wikimedia.org/wikipedia/commons/d/d0/Vietnamese_refugees_on_US_carrier%2C_Operation_Frequent_Wi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57300"/>
            <a:ext cx="6667500" cy="537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The War Ends, 1975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0354" name="Picture 2" descr="http://www.findingdulcinea.com/docroot/dulcinea/fd_images/news/on-this-day/April/Saigon-Falls-to-Vietcong--Ending-Vietnam-War/news/0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371600"/>
            <a:ext cx="8212975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 Unified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33400"/>
            <a:ext cx="429837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2831">
            <a:off x="535443" y="3086053"/>
            <a:ext cx="4018818" cy="26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73375"/>
            <a:ext cx="7772400" cy="1774825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Legacy of the War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6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U.S. Deaths by Year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8398"/>
          <a:stretch/>
        </p:blipFill>
        <p:spPr bwMode="auto">
          <a:xfrm>
            <a:off x="533400" y="1351207"/>
            <a:ext cx="4648200" cy="524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14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Total Deaths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14043"/>
              </p:ext>
            </p:extLst>
          </p:nvPr>
        </p:nvGraphicFramePr>
        <p:xfrm>
          <a:off x="533400" y="2301240"/>
          <a:ext cx="8229600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U.S.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Military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ARVN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South Vietnamese</a:t>
                      </a:r>
                      <a:r>
                        <a:rPr lang="en-US" sz="2000" baseline="0" dirty="0" smtClean="0">
                          <a:latin typeface="Constantia" panose="02030602050306030303" pitchFamily="18" charset="0"/>
                        </a:rPr>
                        <a:t> Civilians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NVA &amp; Viet Cong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North Vietnamese Civilians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58,286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220,000-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313,000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195,000-430,000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400,000-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1,100,000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50,000-65,000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Constantia" panose="02030602050306030303" pitchFamily="18" charset="0"/>
                        </a:rPr>
                        <a:t>Total</a:t>
                      </a:r>
                      <a:endParaRPr lang="en-US" sz="2000" b="1" u="sn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u="sng" dirty="0" smtClean="0">
                          <a:latin typeface="Constantia" panose="02030602050306030303" pitchFamily="18" charset="0"/>
                        </a:rPr>
                        <a:t>Total</a:t>
                      </a:r>
                      <a:endParaRPr lang="en-US" sz="2000" b="1" u="sn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480,000-807,000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nstantia" panose="02030602050306030303" pitchFamily="18" charset="0"/>
                        </a:rPr>
                        <a:t>455,000-1,170,000</a:t>
                      </a:r>
                      <a:endParaRPr lang="en-US" sz="20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Khmer Rouge: Cambodian Genocide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9874" name="Picture 2" descr="http://upload.wikimedia.org/wikipedia/commons/9/9c/Choeunge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1295400"/>
            <a:ext cx="7000875" cy="5247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Health Effects of Agent Orange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772400" cy="535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3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24685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Undermining of the Great Society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19063"/>
            <a:ext cx="428625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Ngo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Dinh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Diem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US puppet in South Vietnam</a:t>
            </a:r>
          </a:p>
        </p:txBody>
      </p:sp>
      <p:pic>
        <p:nvPicPr>
          <p:cNvPr id="22530" name="Picture 2" descr="http://perspective.usherbrooke.ca/bilan/contributions/112bca120071025154542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600"/>
            <a:ext cx="4343400" cy="638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War Powers Act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1202" name="Picture 2" descr="http://blog.chron.com/nickanderson/files/2011/06/and06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19200"/>
            <a:ext cx="737426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26</a:t>
            </a:r>
            <a:r>
              <a:rPr lang="en-US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Amendment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3250" name="Picture 2" descr="http://upload.wikimedia.org/wikipedia/commons/b/b0/26th_Amendment_Pg1of1_AC.jpg"/>
          <p:cNvPicPr>
            <a:picLocks noChangeAspect="1" noChangeArrowheads="1"/>
          </p:cNvPicPr>
          <p:nvPr/>
        </p:nvPicPr>
        <p:blipFill>
          <a:blip r:embed="rId2" cstate="print"/>
          <a:srcRect l="8873" t="4444" r="8284" b="8889"/>
          <a:stretch>
            <a:fillRect/>
          </a:stretch>
        </p:blipFill>
        <p:spPr bwMode="auto">
          <a:xfrm>
            <a:off x="4747847" y="0"/>
            <a:ext cx="43961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Prisoners of War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1138" name="Picture 2" descr="http://upload.wikimedia.org/wikipedia/commons/e/e0/Hanoi-taxi-march1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77200" cy="5338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Veterans Issues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0182" name="Picture 6" descr="http://s3.amazonaws.com/sfb111/story_xlimage_2011_03_R5543_Downtown_Vietnam_Veteran_Memorial_Ceremony_0327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All-Volunteer Army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2226" name="Picture 2" descr="http://4.bp.blogspot.com/-_mfBtjCqC-w/T0biuZ1CNVI/AAAAAAAACjs/Ow5LJ8h5pLg/s1600/us%2Bar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67818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“Embedded” Reporters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4754" name="Picture 2" descr="http://4.bp.blogspot.com/-4OHId2qZKDA/T0t_vGmkdvI/AAAAAAAAABg/0PoNSF_wcfg/s1600/embedded+journ+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16249"/>
            <a:ext cx="7391400" cy="4908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Plumbers… Watergate Scandal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Picture 9" descr="http://dckaleidoscope.files.wordpress.com/2009/01/watergate-burgl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5000"/>
            <a:ext cx="8369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Apathy &amp; Distrust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6" descr="http://1.bp.blogspot.com/_ES4JylQpqis/S7E1xMytHzI/AAAAAAAAAGY/64A-CdVrmjk/s1600/Nixon+Cr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2457">
            <a:off x="4187695" y="1517129"/>
            <a:ext cx="4495923" cy="450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://ecx.images-amazon.com/images/I/41aqJOHc2WL._SL500_SS500_.jpg"/>
          <p:cNvPicPr>
            <a:picLocks noChangeAspect="1" noChangeArrowheads="1"/>
          </p:cNvPicPr>
          <p:nvPr/>
        </p:nvPicPr>
        <p:blipFill>
          <a:blip r:embed="rId3" cstate="print"/>
          <a:srcRect l="19467" t="1785" r="19733" b="2806"/>
          <a:stretch>
            <a:fillRect/>
          </a:stretch>
        </p:blipFill>
        <p:spPr bwMode="auto">
          <a:xfrm>
            <a:off x="762000" y="1295400"/>
            <a:ext cx="3352800" cy="5261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www.historybyzim.com/wp-content/uploads/2012/06/Maya-Lin-with-her-design-for-the-Vietnam-Memorial-May-6-1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83386"/>
            <a:ext cx="8229600" cy="53698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 Veterans Memorial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ilpages.com/wp-content/uploads/2011/08/vietnam-memori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Vietnam Veterans Memorial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Protests Against Diem 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4578" name="Picture 2" descr="http://upload.wikimedia.org/wikipedia/en/3/38/Th%C3%ADch_Qu%E1%BA%A3ng_%C4%90%E1%BB%A9c_self-immol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966904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687</Words>
  <Application>Microsoft Macintosh PowerPoint</Application>
  <PresentationFormat>On-screen Show (4:3)</PresentationFormat>
  <Paragraphs>170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The Vietnam War 1965-1975</vt:lpstr>
      <vt:lpstr>The Wars Before the War</vt:lpstr>
      <vt:lpstr>“Indochina”</vt:lpstr>
      <vt:lpstr>Colonization of Vietnam</vt:lpstr>
      <vt:lpstr>Battle of Dien Bien Phu</vt:lpstr>
      <vt:lpstr>Vietnam Divided</vt:lpstr>
      <vt:lpstr>Ho Chi Minh</vt:lpstr>
      <vt:lpstr>Ngo Dinh Diem</vt:lpstr>
      <vt:lpstr>Protests Against Diem </vt:lpstr>
      <vt:lpstr>American Involvement Increases</vt:lpstr>
      <vt:lpstr>Eisenhower</vt:lpstr>
      <vt:lpstr>Domino Theory</vt:lpstr>
      <vt:lpstr>Kennedy</vt:lpstr>
      <vt:lpstr>Coup Against Diem </vt:lpstr>
      <vt:lpstr>Kennedy Assassination</vt:lpstr>
      <vt:lpstr>Johnson</vt:lpstr>
      <vt:lpstr>Tonkin Gulf Incident</vt:lpstr>
      <vt:lpstr>Robert McNamara</vt:lpstr>
      <vt:lpstr>Tonkin Gulf Resolution</vt:lpstr>
      <vt:lpstr>The War on the Ground</vt:lpstr>
      <vt:lpstr>Combatants</vt:lpstr>
      <vt:lpstr>Operation Rolling Thunder</vt:lpstr>
      <vt:lpstr>“The Fog of War”</vt:lpstr>
      <vt:lpstr>Escalation</vt:lpstr>
      <vt:lpstr>Guerilla Warfare</vt:lpstr>
      <vt:lpstr>Ho Chi Minh Trail</vt:lpstr>
      <vt:lpstr>Vietcong</vt:lpstr>
      <vt:lpstr>Counter-Insurgency Warfare</vt:lpstr>
      <vt:lpstr>Counter-Insurgency Warfare</vt:lpstr>
      <vt:lpstr>VC/NVA Atrocities</vt:lpstr>
      <vt:lpstr>VC/NVA Atrocities</vt:lpstr>
      <vt:lpstr>“Limited War”</vt:lpstr>
      <vt:lpstr>Helicopters</vt:lpstr>
      <vt:lpstr>Cluster Bombs</vt:lpstr>
      <vt:lpstr>Napalm</vt:lpstr>
      <vt:lpstr>Agent Orange</vt:lpstr>
      <vt:lpstr>1968: The Turning Point</vt:lpstr>
      <vt:lpstr>Gen. William Westmoreland</vt:lpstr>
      <vt:lpstr>Tet Offensive</vt:lpstr>
      <vt:lpstr>LBJ’s Approval Rating</vt:lpstr>
      <vt:lpstr>LBJ Steps Aside</vt:lpstr>
      <vt:lpstr>1968 Election</vt:lpstr>
      <vt:lpstr>Richard Nixon: “Silent Majority”</vt:lpstr>
      <vt:lpstr>The War at Home</vt:lpstr>
      <vt:lpstr>“The Living Room War”</vt:lpstr>
      <vt:lpstr>“The Living Room War”</vt:lpstr>
      <vt:lpstr>“The Living Room War”</vt:lpstr>
      <vt:lpstr>Walter Cronkite</vt:lpstr>
      <vt:lpstr>My Lai Massacre</vt:lpstr>
      <vt:lpstr>Daniel Ellsberg</vt:lpstr>
      <vt:lpstr>Draft Resistance</vt:lpstr>
      <vt:lpstr>Anti-War Movement</vt:lpstr>
      <vt:lpstr>Students for a Democratic Society (SDS)</vt:lpstr>
      <vt:lpstr>Democratic Convention Riots</vt:lpstr>
      <vt:lpstr>SDS Splinter Group: Weather Underground</vt:lpstr>
      <vt:lpstr>Kent State &amp; Jackson State Shootings</vt:lpstr>
      <vt:lpstr>Civil Rights Movement</vt:lpstr>
      <vt:lpstr>Martin Luther King, Jr.</vt:lpstr>
      <vt:lpstr>Muhammad Ali</vt:lpstr>
      <vt:lpstr>Declining Morale</vt:lpstr>
      <vt:lpstr>Ho Chi Minh</vt:lpstr>
      <vt:lpstr>The War Continues</vt:lpstr>
      <vt:lpstr>Richard Nixon</vt:lpstr>
      <vt:lpstr>Secret Bombing of Laos &amp; Cambodia</vt:lpstr>
      <vt:lpstr>“Vietnamization”</vt:lpstr>
      <vt:lpstr>“Vietnamization”</vt:lpstr>
      <vt:lpstr>Paris Peace Accords</vt:lpstr>
      <vt:lpstr>The War Ends</vt:lpstr>
      <vt:lpstr>Last U.S. Troops Leave, 1973</vt:lpstr>
      <vt:lpstr>Fall of Saigon, 1975</vt:lpstr>
      <vt:lpstr>Vietnamese Immigration to U.S.</vt:lpstr>
      <vt:lpstr>The War Ends, 1975</vt:lpstr>
      <vt:lpstr>Vietnam Unified</vt:lpstr>
      <vt:lpstr>Legacy of the War</vt:lpstr>
      <vt:lpstr>U.S. Deaths by Year</vt:lpstr>
      <vt:lpstr>Total Deaths</vt:lpstr>
      <vt:lpstr>Khmer Rouge: Cambodian Genocide</vt:lpstr>
      <vt:lpstr>Health Effects of Agent Orange</vt:lpstr>
      <vt:lpstr>Undermining of the Great Society</vt:lpstr>
      <vt:lpstr>War Powers Act</vt:lpstr>
      <vt:lpstr>26th Amendment</vt:lpstr>
      <vt:lpstr>Prisoners of War</vt:lpstr>
      <vt:lpstr>Veterans Issues</vt:lpstr>
      <vt:lpstr>All-Volunteer Army</vt:lpstr>
      <vt:lpstr>“Embedded” Reporters</vt:lpstr>
      <vt:lpstr>Plumbers… Watergate Scandal</vt:lpstr>
      <vt:lpstr>Apathy &amp; Distrust</vt:lpstr>
      <vt:lpstr>Vietnam Veterans Memorial</vt:lpstr>
      <vt:lpstr>Vietnam Veterans Memorial</vt:lpstr>
    </vt:vector>
  </TitlesOfParts>
  <Company>Hertford County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jjohnson</dc:creator>
  <cp:lastModifiedBy>Ramirez, Marcia P.</cp:lastModifiedBy>
  <cp:revision>136</cp:revision>
  <dcterms:created xsi:type="dcterms:W3CDTF">2012-04-19T17:07:36Z</dcterms:created>
  <dcterms:modified xsi:type="dcterms:W3CDTF">2015-04-13T03:21:30Z</dcterms:modified>
</cp:coreProperties>
</file>