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793" r:id="rId3"/>
    <p:sldMasterId id="2147483806" r:id="rId4"/>
  </p:sldMasterIdLst>
  <p:notesMasterIdLst>
    <p:notesMasterId r:id="rId32"/>
  </p:notesMasterIdLst>
  <p:sldIdLst>
    <p:sldId id="272" r:id="rId5"/>
    <p:sldId id="273" r:id="rId6"/>
    <p:sldId id="274" r:id="rId7"/>
    <p:sldId id="256" r:id="rId8"/>
    <p:sldId id="275" r:id="rId9"/>
    <p:sldId id="279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77" r:id="rId19"/>
    <p:sldId id="278" r:id="rId20"/>
    <p:sldId id="276" r:id="rId21"/>
    <p:sldId id="265" r:id="rId22"/>
    <p:sldId id="280" r:id="rId23"/>
    <p:sldId id="266" r:id="rId24"/>
    <p:sldId id="281" r:id="rId25"/>
    <p:sldId id="269" r:id="rId26"/>
    <p:sldId id="282" r:id="rId27"/>
    <p:sldId id="270" r:id="rId28"/>
    <p:sldId id="283" r:id="rId29"/>
    <p:sldId id="271" r:id="rId30"/>
    <p:sldId id="268" r:id="rId31"/>
  </p:sldIdLst>
  <p:sldSz cx="9144000" cy="6858000" type="screen4x3"/>
  <p:notesSz cx="6858000" cy="9144000"/>
  <p:defaultTextStyle>
    <a:defPPr>
      <a:defRPr lang="en-US"/>
    </a:defPPr>
    <a:lvl1pPr marL="0" algn="l" defTabSz="9142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7" algn="l" defTabSz="9142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2" algn="l" defTabSz="9142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8" algn="l" defTabSz="9142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6" algn="l" defTabSz="9142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2" algn="l" defTabSz="9142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8" algn="l" defTabSz="9142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5" algn="l" defTabSz="9142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27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02FDB-9981-1445-A681-644954C4A045}" type="datetimeFigureOut">
              <a:rPr lang="en-US" smtClean="0"/>
              <a:t>4/23/17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FB5A1-9B86-FF42-B086-AEED2546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46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7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2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8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2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8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5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C3FC72FC-BD14-5E49-8C19-6E05927FFDF1}" type="slidenum">
              <a:rPr lang="en-US" sz="1200" smtClean="0">
                <a:solidFill>
                  <a:prstClr val="black"/>
                </a:solidFill>
                <a:latin typeface="Times New Roman" charset="0"/>
              </a:rPr>
              <a:pPr>
                <a:defRPr/>
              </a:pPr>
              <a:t>19</a:t>
            </a:fld>
            <a:endParaRPr lang="en-US" sz="1200" dirty="0" smtClean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8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4" rIns="91430" bIns="45714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14" rIns="228573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6" y="2819400"/>
            <a:ext cx="6560234" cy="1752600"/>
          </a:xfrm>
        </p:spPr>
        <p:txBody>
          <a:bodyPr lIns="45714" rIns="246860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146" indent="0" algn="ctr">
              <a:buNone/>
            </a:lvl2pPr>
            <a:lvl3pPr marL="914297" indent="0" algn="ctr">
              <a:buNone/>
            </a:lvl3pPr>
            <a:lvl4pPr marL="1371442" indent="0" algn="ctr">
              <a:buNone/>
            </a:lvl4pPr>
            <a:lvl5pPr marL="1828588" indent="0" algn="ctr">
              <a:buNone/>
            </a:lvl5pPr>
            <a:lvl6pPr marL="2285736" indent="0" algn="ctr">
              <a:buNone/>
            </a:lvl6pPr>
            <a:lvl7pPr marL="2742882" indent="0" algn="ctr">
              <a:buNone/>
            </a:lvl7pPr>
            <a:lvl8pPr marL="3200028" indent="0" algn="ctr">
              <a:buNone/>
            </a:lvl8pPr>
            <a:lvl9pPr marL="3657175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3453D46-6EEC-4633-950C-8DB1E4FC0C54}" type="datetimeFigureOut">
              <a:rPr lang="en-US" smtClean="0"/>
              <a:t>4/23/17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5B3E0E5-2D9C-4A02-9D16-6813ECBB023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453D46-6EEC-4633-950C-8DB1E4FC0C54}" type="datetimeFigureOut">
              <a:rPr lang="en-US" smtClean="0"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3E0E5-2D9C-4A02-9D16-6813ECBB02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453D46-6EEC-4633-950C-8DB1E4FC0C54}" type="datetimeFigureOut">
              <a:rPr lang="en-US" smtClean="0"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3E0E5-2D9C-4A02-9D16-6813ECBB02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08" y="2129731"/>
            <a:ext cx="7771198" cy="1470422"/>
          </a:xfrm>
          <a:prstGeom prst="rect">
            <a:avLst/>
          </a:prstGeom>
        </p:spPr>
        <p:txBody>
          <a:bodyPr lIns="86164" tIns="43087" rIns="86164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306" y="3885909"/>
            <a:ext cx="6401401" cy="1753195"/>
          </a:xfrm>
          <a:prstGeom prst="rect">
            <a:avLst/>
          </a:prstGeom>
        </p:spPr>
        <p:txBody>
          <a:bodyPr lIns="86164" tIns="43087" rIns="86164" bIns="43087"/>
          <a:lstStyle>
            <a:lvl1pPr marL="0" indent="0" algn="ctr">
              <a:buNone/>
              <a:defRPr/>
            </a:lvl1pPr>
            <a:lvl2pPr marL="430814" indent="0" algn="ctr">
              <a:buNone/>
              <a:defRPr/>
            </a:lvl2pPr>
            <a:lvl3pPr marL="861633" indent="0" algn="ctr">
              <a:buNone/>
              <a:defRPr/>
            </a:lvl3pPr>
            <a:lvl4pPr marL="1292446" indent="0" algn="ctr">
              <a:buNone/>
              <a:defRPr/>
            </a:lvl4pPr>
            <a:lvl5pPr marL="1723258" indent="0" algn="ctr">
              <a:buNone/>
              <a:defRPr/>
            </a:lvl5pPr>
            <a:lvl6pPr marL="2154077" indent="0" algn="ctr">
              <a:buNone/>
              <a:defRPr/>
            </a:lvl6pPr>
            <a:lvl7pPr marL="2584892" indent="0" algn="ctr">
              <a:buNone/>
              <a:defRPr/>
            </a:lvl7pPr>
            <a:lvl8pPr marL="3015707" indent="0" algn="ctr">
              <a:buNone/>
              <a:defRPr/>
            </a:lvl8pPr>
            <a:lvl9pPr marL="344652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20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64" tIns="43087" rIns="86164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9" y="1599909"/>
            <a:ext cx="8230802" cy="4525863"/>
          </a:xfrm>
          <a:prstGeom prst="rect">
            <a:avLst/>
          </a:prstGeom>
        </p:spPr>
        <p:txBody>
          <a:bodyPr lIns="86164" tIns="43087" rIns="86164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41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49" y="4406801"/>
            <a:ext cx="7772700" cy="1361777"/>
          </a:xfrm>
          <a:prstGeom prst="rect">
            <a:avLst/>
          </a:prstGeom>
        </p:spPr>
        <p:txBody>
          <a:bodyPr lIns="86164" tIns="43087" rIns="86164" bIns="43087"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49" y="2906613"/>
            <a:ext cx="7772700" cy="1500188"/>
          </a:xfrm>
          <a:prstGeom prst="rect">
            <a:avLst/>
          </a:prstGeom>
        </p:spPr>
        <p:txBody>
          <a:bodyPr lIns="86164" tIns="43087" rIns="86164" bIns="43087" anchor="b"/>
          <a:lstStyle>
            <a:lvl1pPr marL="0" indent="0">
              <a:buNone/>
              <a:defRPr sz="1900"/>
            </a:lvl1pPr>
            <a:lvl2pPr marL="430814" indent="0">
              <a:buNone/>
              <a:defRPr sz="1700"/>
            </a:lvl2pPr>
            <a:lvl3pPr marL="861633" indent="0">
              <a:buNone/>
              <a:defRPr sz="1500"/>
            </a:lvl3pPr>
            <a:lvl4pPr marL="1292446" indent="0">
              <a:buNone/>
              <a:defRPr sz="1300"/>
            </a:lvl4pPr>
            <a:lvl5pPr marL="1723258" indent="0">
              <a:buNone/>
              <a:defRPr sz="1300"/>
            </a:lvl5pPr>
            <a:lvl6pPr marL="2154077" indent="0">
              <a:buNone/>
              <a:defRPr sz="1300"/>
            </a:lvl6pPr>
            <a:lvl7pPr marL="2584892" indent="0">
              <a:buNone/>
              <a:defRPr sz="1300"/>
            </a:lvl7pPr>
            <a:lvl8pPr marL="3015707" indent="0">
              <a:buNone/>
              <a:defRPr sz="1300"/>
            </a:lvl8pPr>
            <a:lvl9pPr marL="344652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6657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64" tIns="43087" rIns="86164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599" y="1599909"/>
            <a:ext cx="4043306" cy="4525863"/>
          </a:xfrm>
          <a:prstGeom prst="rect">
            <a:avLst/>
          </a:prstGeom>
        </p:spPr>
        <p:txBody>
          <a:bodyPr lIns="86164" tIns="43087" rIns="86164" bIns="4308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95" y="1599909"/>
            <a:ext cx="4043306" cy="4525863"/>
          </a:xfrm>
          <a:prstGeom prst="rect">
            <a:avLst/>
          </a:prstGeom>
        </p:spPr>
        <p:txBody>
          <a:bodyPr lIns="86164" tIns="43087" rIns="86164" bIns="4308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98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64" tIns="43087" rIns="86164" bIns="43087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605" y="1534425"/>
            <a:ext cx="4040302" cy="639961"/>
          </a:xfrm>
          <a:prstGeom prst="rect">
            <a:avLst/>
          </a:prstGeom>
        </p:spPr>
        <p:txBody>
          <a:bodyPr lIns="86164" tIns="43087" rIns="86164" bIns="43087" anchor="b"/>
          <a:lstStyle>
            <a:lvl1pPr marL="0" indent="0">
              <a:buNone/>
              <a:defRPr sz="2300" b="1"/>
            </a:lvl1pPr>
            <a:lvl2pPr marL="430814" indent="0">
              <a:buNone/>
              <a:defRPr sz="1900" b="1"/>
            </a:lvl2pPr>
            <a:lvl3pPr marL="861633" indent="0">
              <a:buNone/>
              <a:defRPr sz="1700" b="1"/>
            </a:lvl3pPr>
            <a:lvl4pPr marL="1292446" indent="0">
              <a:buNone/>
              <a:defRPr sz="1500" b="1"/>
            </a:lvl4pPr>
            <a:lvl5pPr marL="1723258" indent="0">
              <a:buNone/>
              <a:defRPr sz="1500" b="1"/>
            </a:lvl5pPr>
            <a:lvl6pPr marL="2154077" indent="0">
              <a:buNone/>
              <a:defRPr sz="1500" b="1"/>
            </a:lvl6pPr>
            <a:lvl7pPr marL="2584892" indent="0">
              <a:buNone/>
              <a:defRPr sz="1500" b="1"/>
            </a:lvl7pPr>
            <a:lvl8pPr marL="3015707" indent="0">
              <a:buNone/>
              <a:defRPr sz="1500" b="1"/>
            </a:lvl8pPr>
            <a:lvl9pPr marL="344652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05" y="2174380"/>
            <a:ext cx="4040302" cy="3951386"/>
          </a:xfrm>
          <a:prstGeom prst="rect">
            <a:avLst/>
          </a:prstGeom>
        </p:spPr>
        <p:txBody>
          <a:bodyPr lIns="86164" tIns="43087" rIns="86164" bIns="4308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97" y="1534425"/>
            <a:ext cx="4041804" cy="639961"/>
          </a:xfrm>
          <a:prstGeom prst="rect">
            <a:avLst/>
          </a:prstGeom>
        </p:spPr>
        <p:txBody>
          <a:bodyPr lIns="86164" tIns="43087" rIns="86164" bIns="43087" anchor="b"/>
          <a:lstStyle>
            <a:lvl1pPr marL="0" indent="0">
              <a:buNone/>
              <a:defRPr sz="2300" b="1"/>
            </a:lvl1pPr>
            <a:lvl2pPr marL="430814" indent="0">
              <a:buNone/>
              <a:defRPr sz="1900" b="1"/>
            </a:lvl2pPr>
            <a:lvl3pPr marL="861633" indent="0">
              <a:buNone/>
              <a:defRPr sz="1700" b="1"/>
            </a:lvl3pPr>
            <a:lvl4pPr marL="1292446" indent="0">
              <a:buNone/>
              <a:defRPr sz="1500" b="1"/>
            </a:lvl4pPr>
            <a:lvl5pPr marL="1723258" indent="0">
              <a:buNone/>
              <a:defRPr sz="1500" b="1"/>
            </a:lvl5pPr>
            <a:lvl6pPr marL="2154077" indent="0">
              <a:buNone/>
              <a:defRPr sz="1500" b="1"/>
            </a:lvl6pPr>
            <a:lvl7pPr marL="2584892" indent="0">
              <a:buNone/>
              <a:defRPr sz="1500" b="1"/>
            </a:lvl7pPr>
            <a:lvl8pPr marL="3015707" indent="0">
              <a:buNone/>
              <a:defRPr sz="1500" b="1"/>
            </a:lvl8pPr>
            <a:lvl9pPr marL="344652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97" y="2174380"/>
            <a:ext cx="4041804" cy="3951386"/>
          </a:xfrm>
          <a:prstGeom prst="rect">
            <a:avLst/>
          </a:prstGeom>
        </p:spPr>
        <p:txBody>
          <a:bodyPr lIns="86164" tIns="43087" rIns="86164" bIns="4308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11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64" tIns="43087" rIns="86164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9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539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05" y="272363"/>
            <a:ext cx="3008449" cy="1162347"/>
          </a:xfrm>
          <a:prstGeom prst="rect">
            <a:avLst/>
          </a:prstGeom>
        </p:spPr>
        <p:txBody>
          <a:bodyPr lIns="86164" tIns="43087" rIns="86164" bIns="43087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691" y="272356"/>
            <a:ext cx="5112710" cy="5853410"/>
          </a:xfrm>
          <a:prstGeom prst="rect">
            <a:avLst/>
          </a:prstGeom>
        </p:spPr>
        <p:txBody>
          <a:bodyPr lIns="86164" tIns="43087" rIns="86164" bIns="43087"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05" y="1434709"/>
            <a:ext cx="3008449" cy="4691063"/>
          </a:xfrm>
          <a:prstGeom prst="rect">
            <a:avLst/>
          </a:prstGeom>
        </p:spPr>
        <p:txBody>
          <a:bodyPr lIns="86164" tIns="43087" rIns="86164" bIns="43087"/>
          <a:lstStyle>
            <a:lvl1pPr marL="0" indent="0">
              <a:buNone/>
              <a:defRPr sz="1300"/>
            </a:lvl1pPr>
            <a:lvl2pPr marL="430814" indent="0">
              <a:buNone/>
              <a:defRPr sz="1100"/>
            </a:lvl2pPr>
            <a:lvl3pPr marL="861633" indent="0">
              <a:buNone/>
              <a:defRPr sz="900"/>
            </a:lvl3pPr>
            <a:lvl4pPr marL="1292446" indent="0">
              <a:buNone/>
              <a:defRPr sz="800"/>
            </a:lvl4pPr>
            <a:lvl5pPr marL="1723258" indent="0">
              <a:buNone/>
              <a:defRPr sz="800"/>
            </a:lvl5pPr>
            <a:lvl6pPr marL="2154077" indent="0">
              <a:buNone/>
              <a:defRPr sz="800"/>
            </a:lvl6pPr>
            <a:lvl7pPr marL="2584892" indent="0">
              <a:buNone/>
              <a:defRPr sz="800"/>
            </a:lvl7pPr>
            <a:lvl8pPr marL="3015707" indent="0">
              <a:buNone/>
              <a:defRPr sz="800"/>
            </a:lvl8pPr>
            <a:lvl9pPr marL="344652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423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4" rIns="91430" bIns="45714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453D46-6EEC-4633-950C-8DB1E4FC0C54}" type="datetimeFigureOut">
              <a:rPr lang="en-US" smtClean="0"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3E0E5-2D9C-4A02-9D16-6813ECBB02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52" y="4801195"/>
            <a:ext cx="5486700" cy="565547"/>
          </a:xfrm>
          <a:prstGeom prst="rect">
            <a:avLst/>
          </a:prstGeom>
        </p:spPr>
        <p:txBody>
          <a:bodyPr lIns="86164" tIns="43087" rIns="86164" bIns="43087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52" y="613172"/>
            <a:ext cx="5486700" cy="4115098"/>
          </a:xfrm>
          <a:prstGeom prst="rect">
            <a:avLst/>
          </a:prstGeom>
        </p:spPr>
        <p:txBody>
          <a:bodyPr lIns="86164" tIns="43087" rIns="86164" bIns="43087"/>
          <a:lstStyle>
            <a:lvl1pPr marL="0" indent="0">
              <a:buNone/>
              <a:defRPr sz="3000"/>
            </a:lvl1pPr>
            <a:lvl2pPr marL="430814" indent="0">
              <a:buNone/>
              <a:defRPr sz="2600"/>
            </a:lvl2pPr>
            <a:lvl3pPr marL="861633" indent="0">
              <a:buNone/>
              <a:defRPr sz="2300"/>
            </a:lvl3pPr>
            <a:lvl4pPr marL="1292446" indent="0">
              <a:buNone/>
              <a:defRPr sz="1900"/>
            </a:lvl4pPr>
            <a:lvl5pPr marL="1723258" indent="0">
              <a:buNone/>
              <a:defRPr sz="1900"/>
            </a:lvl5pPr>
            <a:lvl6pPr marL="2154077" indent="0">
              <a:buNone/>
              <a:defRPr sz="1900"/>
            </a:lvl6pPr>
            <a:lvl7pPr marL="2584892" indent="0">
              <a:buNone/>
              <a:defRPr sz="1900"/>
            </a:lvl7pPr>
            <a:lvl8pPr marL="3015707" indent="0">
              <a:buNone/>
              <a:defRPr sz="1900"/>
            </a:lvl8pPr>
            <a:lvl9pPr marL="3446524" indent="0">
              <a:buNone/>
              <a:defRPr sz="1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52" y="5366748"/>
            <a:ext cx="5486700" cy="805161"/>
          </a:xfrm>
          <a:prstGeom prst="rect">
            <a:avLst/>
          </a:prstGeom>
        </p:spPr>
        <p:txBody>
          <a:bodyPr lIns="86164" tIns="43087" rIns="86164" bIns="43087"/>
          <a:lstStyle>
            <a:lvl1pPr marL="0" indent="0">
              <a:buNone/>
              <a:defRPr sz="1300"/>
            </a:lvl1pPr>
            <a:lvl2pPr marL="430814" indent="0">
              <a:buNone/>
              <a:defRPr sz="1100"/>
            </a:lvl2pPr>
            <a:lvl3pPr marL="861633" indent="0">
              <a:buNone/>
              <a:defRPr sz="900"/>
            </a:lvl3pPr>
            <a:lvl4pPr marL="1292446" indent="0">
              <a:buNone/>
              <a:defRPr sz="800"/>
            </a:lvl4pPr>
            <a:lvl5pPr marL="1723258" indent="0">
              <a:buNone/>
              <a:defRPr sz="800"/>
            </a:lvl5pPr>
            <a:lvl6pPr marL="2154077" indent="0">
              <a:buNone/>
              <a:defRPr sz="800"/>
            </a:lvl6pPr>
            <a:lvl7pPr marL="2584892" indent="0">
              <a:buNone/>
              <a:defRPr sz="800"/>
            </a:lvl7pPr>
            <a:lvl8pPr marL="3015707" indent="0">
              <a:buNone/>
              <a:defRPr sz="800"/>
            </a:lvl8pPr>
            <a:lvl9pPr marL="344652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6514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64" tIns="43087" rIns="86164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599" y="1599909"/>
            <a:ext cx="8230802" cy="4525863"/>
          </a:xfrm>
          <a:prstGeom prst="rect">
            <a:avLst/>
          </a:prstGeom>
        </p:spPr>
        <p:txBody>
          <a:bodyPr vert="eaVert" lIns="86164" tIns="43087" rIns="86164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54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01" y="275334"/>
            <a:ext cx="2057700" cy="5850433"/>
          </a:xfrm>
          <a:prstGeom prst="rect">
            <a:avLst/>
          </a:prstGeom>
        </p:spPr>
        <p:txBody>
          <a:bodyPr vert="eaVert" lIns="86164" tIns="43087" rIns="86164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603" y="275334"/>
            <a:ext cx="6028912" cy="5850433"/>
          </a:xfrm>
          <a:prstGeom prst="rect">
            <a:avLst/>
          </a:prstGeom>
        </p:spPr>
        <p:txBody>
          <a:bodyPr vert="eaVert" lIns="86164" tIns="43087" rIns="86164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599" y="275334"/>
            <a:ext cx="8230802" cy="5850433"/>
          </a:xfrm>
          <a:prstGeom prst="rect">
            <a:avLst/>
          </a:prstGeom>
        </p:spPr>
        <p:txBody>
          <a:bodyPr lIns="86164" tIns="43087" rIns="86164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28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07" y="2129731"/>
            <a:ext cx="7771198" cy="1470422"/>
          </a:xfrm>
          <a:prstGeom prst="rect">
            <a:avLst/>
          </a:prstGeom>
        </p:spPr>
        <p:txBody>
          <a:bodyPr lIns="86165" tIns="43087" rIns="86165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305" y="3885908"/>
            <a:ext cx="6401401" cy="1753195"/>
          </a:xfrm>
          <a:prstGeom prst="rect">
            <a:avLst/>
          </a:prstGeom>
        </p:spPr>
        <p:txBody>
          <a:bodyPr lIns="86165" tIns="43087" rIns="86165" bIns="43087"/>
          <a:lstStyle>
            <a:lvl1pPr marL="0" indent="0" algn="ctr">
              <a:buNone/>
              <a:defRPr/>
            </a:lvl1pPr>
            <a:lvl2pPr marL="430823" indent="0" algn="ctr">
              <a:buNone/>
              <a:defRPr/>
            </a:lvl2pPr>
            <a:lvl3pPr marL="861650" indent="0" algn="ctr">
              <a:buNone/>
              <a:defRPr/>
            </a:lvl3pPr>
            <a:lvl4pPr marL="1292471" indent="0" algn="ctr">
              <a:buNone/>
              <a:defRPr/>
            </a:lvl4pPr>
            <a:lvl5pPr marL="1723291" indent="0" algn="ctr">
              <a:buNone/>
              <a:defRPr/>
            </a:lvl5pPr>
            <a:lvl6pPr marL="2154118" indent="0" algn="ctr">
              <a:buNone/>
              <a:defRPr/>
            </a:lvl6pPr>
            <a:lvl7pPr marL="2584942" indent="0" algn="ctr">
              <a:buNone/>
              <a:defRPr/>
            </a:lvl7pPr>
            <a:lvl8pPr marL="3015766" indent="0" algn="ctr">
              <a:buNone/>
              <a:defRPr/>
            </a:lvl8pPr>
            <a:lvl9pPr marL="344659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3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65" tIns="43087" rIns="86165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9" y="1599908"/>
            <a:ext cx="8230802" cy="4525863"/>
          </a:xfrm>
          <a:prstGeom prst="rect">
            <a:avLst/>
          </a:prstGeom>
        </p:spPr>
        <p:txBody>
          <a:bodyPr lIns="86165" tIns="43087" rIns="86165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19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49" y="4406801"/>
            <a:ext cx="7772700" cy="1361777"/>
          </a:xfrm>
          <a:prstGeom prst="rect">
            <a:avLst/>
          </a:prstGeom>
        </p:spPr>
        <p:txBody>
          <a:bodyPr lIns="86165" tIns="43087" rIns="86165" bIns="43087"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49" y="2906613"/>
            <a:ext cx="7772700" cy="1500188"/>
          </a:xfrm>
          <a:prstGeom prst="rect">
            <a:avLst/>
          </a:prstGeom>
        </p:spPr>
        <p:txBody>
          <a:bodyPr lIns="86165" tIns="43087" rIns="86165" bIns="43087" anchor="b"/>
          <a:lstStyle>
            <a:lvl1pPr marL="0" indent="0">
              <a:buNone/>
              <a:defRPr sz="1900"/>
            </a:lvl1pPr>
            <a:lvl2pPr marL="430823" indent="0">
              <a:buNone/>
              <a:defRPr sz="1700"/>
            </a:lvl2pPr>
            <a:lvl3pPr marL="861650" indent="0">
              <a:buNone/>
              <a:defRPr sz="1500"/>
            </a:lvl3pPr>
            <a:lvl4pPr marL="1292471" indent="0">
              <a:buNone/>
              <a:defRPr sz="1300"/>
            </a:lvl4pPr>
            <a:lvl5pPr marL="1723291" indent="0">
              <a:buNone/>
              <a:defRPr sz="1300"/>
            </a:lvl5pPr>
            <a:lvl6pPr marL="2154118" indent="0">
              <a:buNone/>
              <a:defRPr sz="1300"/>
            </a:lvl6pPr>
            <a:lvl7pPr marL="2584942" indent="0">
              <a:buNone/>
              <a:defRPr sz="1300"/>
            </a:lvl7pPr>
            <a:lvl8pPr marL="3015766" indent="0">
              <a:buNone/>
              <a:defRPr sz="1300"/>
            </a:lvl8pPr>
            <a:lvl9pPr marL="344659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932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65" tIns="43087" rIns="86165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599" y="1599908"/>
            <a:ext cx="4043306" cy="4525863"/>
          </a:xfrm>
          <a:prstGeom prst="rect">
            <a:avLst/>
          </a:prstGeom>
        </p:spPr>
        <p:txBody>
          <a:bodyPr lIns="86165" tIns="43087" rIns="86165" bIns="4308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95" y="1599908"/>
            <a:ext cx="4043306" cy="4525863"/>
          </a:xfrm>
          <a:prstGeom prst="rect">
            <a:avLst/>
          </a:prstGeom>
        </p:spPr>
        <p:txBody>
          <a:bodyPr lIns="86165" tIns="43087" rIns="86165" bIns="4308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891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65" tIns="43087" rIns="86165" bIns="43087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605" y="1534424"/>
            <a:ext cx="4040302" cy="639961"/>
          </a:xfrm>
          <a:prstGeom prst="rect">
            <a:avLst/>
          </a:prstGeom>
        </p:spPr>
        <p:txBody>
          <a:bodyPr lIns="86165" tIns="43087" rIns="86165" bIns="43087" anchor="b"/>
          <a:lstStyle>
            <a:lvl1pPr marL="0" indent="0">
              <a:buNone/>
              <a:defRPr sz="2300" b="1"/>
            </a:lvl1pPr>
            <a:lvl2pPr marL="430823" indent="0">
              <a:buNone/>
              <a:defRPr sz="1900" b="1"/>
            </a:lvl2pPr>
            <a:lvl3pPr marL="861650" indent="0">
              <a:buNone/>
              <a:defRPr sz="1700" b="1"/>
            </a:lvl3pPr>
            <a:lvl4pPr marL="1292471" indent="0">
              <a:buNone/>
              <a:defRPr sz="1500" b="1"/>
            </a:lvl4pPr>
            <a:lvl5pPr marL="1723291" indent="0">
              <a:buNone/>
              <a:defRPr sz="1500" b="1"/>
            </a:lvl5pPr>
            <a:lvl6pPr marL="2154118" indent="0">
              <a:buNone/>
              <a:defRPr sz="1500" b="1"/>
            </a:lvl6pPr>
            <a:lvl7pPr marL="2584942" indent="0">
              <a:buNone/>
              <a:defRPr sz="1500" b="1"/>
            </a:lvl7pPr>
            <a:lvl8pPr marL="3015766" indent="0">
              <a:buNone/>
              <a:defRPr sz="1500" b="1"/>
            </a:lvl8pPr>
            <a:lvl9pPr marL="344659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05" y="2174380"/>
            <a:ext cx="4040302" cy="3951386"/>
          </a:xfrm>
          <a:prstGeom prst="rect">
            <a:avLst/>
          </a:prstGeom>
        </p:spPr>
        <p:txBody>
          <a:bodyPr lIns="86165" tIns="43087" rIns="86165" bIns="4308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97" y="1534424"/>
            <a:ext cx="4041804" cy="639961"/>
          </a:xfrm>
          <a:prstGeom prst="rect">
            <a:avLst/>
          </a:prstGeom>
        </p:spPr>
        <p:txBody>
          <a:bodyPr lIns="86165" tIns="43087" rIns="86165" bIns="43087" anchor="b"/>
          <a:lstStyle>
            <a:lvl1pPr marL="0" indent="0">
              <a:buNone/>
              <a:defRPr sz="2300" b="1"/>
            </a:lvl1pPr>
            <a:lvl2pPr marL="430823" indent="0">
              <a:buNone/>
              <a:defRPr sz="1900" b="1"/>
            </a:lvl2pPr>
            <a:lvl3pPr marL="861650" indent="0">
              <a:buNone/>
              <a:defRPr sz="1700" b="1"/>
            </a:lvl3pPr>
            <a:lvl4pPr marL="1292471" indent="0">
              <a:buNone/>
              <a:defRPr sz="1500" b="1"/>
            </a:lvl4pPr>
            <a:lvl5pPr marL="1723291" indent="0">
              <a:buNone/>
              <a:defRPr sz="1500" b="1"/>
            </a:lvl5pPr>
            <a:lvl6pPr marL="2154118" indent="0">
              <a:buNone/>
              <a:defRPr sz="1500" b="1"/>
            </a:lvl6pPr>
            <a:lvl7pPr marL="2584942" indent="0">
              <a:buNone/>
              <a:defRPr sz="1500" b="1"/>
            </a:lvl7pPr>
            <a:lvl8pPr marL="3015766" indent="0">
              <a:buNone/>
              <a:defRPr sz="1500" b="1"/>
            </a:lvl8pPr>
            <a:lvl9pPr marL="344659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97" y="2174380"/>
            <a:ext cx="4041804" cy="3951386"/>
          </a:xfrm>
          <a:prstGeom prst="rect">
            <a:avLst/>
          </a:prstGeom>
        </p:spPr>
        <p:txBody>
          <a:bodyPr lIns="86165" tIns="43087" rIns="86165" bIns="4308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53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65" tIns="43087" rIns="86165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4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33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4" rIns="91430" bIns="45714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72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8" y="3287713"/>
            <a:ext cx="7772400" cy="1509712"/>
          </a:xfrm>
        </p:spPr>
        <p:txBody>
          <a:bodyPr rIns="128001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3453D46-6EEC-4633-950C-8DB1E4FC0C54}" type="datetimeFigureOut">
              <a:rPr lang="en-US" smtClean="0"/>
              <a:t>4/23/17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5B3E0E5-2D9C-4A02-9D16-6813ECBB023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844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04" y="272362"/>
            <a:ext cx="3008449" cy="1162347"/>
          </a:xfrm>
          <a:prstGeom prst="rect">
            <a:avLst/>
          </a:prstGeom>
        </p:spPr>
        <p:txBody>
          <a:bodyPr lIns="86165" tIns="43087" rIns="86165" bIns="43087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691" y="272356"/>
            <a:ext cx="5112710" cy="5853410"/>
          </a:xfrm>
          <a:prstGeom prst="rect">
            <a:avLst/>
          </a:prstGeom>
        </p:spPr>
        <p:txBody>
          <a:bodyPr lIns="86165" tIns="43087" rIns="86165" bIns="43087"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04" y="1434708"/>
            <a:ext cx="3008449" cy="4691063"/>
          </a:xfrm>
          <a:prstGeom prst="rect">
            <a:avLst/>
          </a:prstGeom>
        </p:spPr>
        <p:txBody>
          <a:bodyPr lIns="86165" tIns="43087" rIns="86165" bIns="43087"/>
          <a:lstStyle>
            <a:lvl1pPr marL="0" indent="0">
              <a:buNone/>
              <a:defRPr sz="1300"/>
            </a:lvl1pPr>
            <a:lvl2pPr marL="430823" indent="0">
              <a:buNone/>
              <a:defRPr sz="1100"/>
            </a:lvl2pPr>
            <a:lvl3pPr marL="861650" indent="0">
              <a:buNone/>
              <a:defRPr sz="900"/>
            </a:lvl3pPr>
            <a:lvl4pPr marL="1292471" indent="0">
              <a:buNone/>
              <a:defRPr sz="800"/>
            </a:lvl4pPr>
            <a:lvl5pPr marL="1723291" indent="0">
              <a:buNone/>
              <a:defRPr sz="800"/>
            </a:lvl5pPr>
            <a:lvl6pPr marL="2154118" indent="0">
              <a:buNone/>
              <a:defRPr sz="800"/>
            </a:lvl6pPr>
            <a:lvl7pPr marL="2584942" indent="0">
              <a:buNone/>
              <a:defRPr sz="800"/>
            </a:lvl7pPr>
            <a:lvl8pPr marL="3015766" indent="0">
              <a:buNone/>
              <a:defRPr sz="800"/>
            </a:lvl8pPr>
            <a:lvl9pPr marL="344659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337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52" y="4801195"/>
            <a:ext cx="5486700" cy="565547"/>
          </a:xfrm>
          <a:prstGeom prst="rect">
            <a:avLst/>
          </a:prstGeom>
        </p:spPr>
        <p:txBody>
          <a:bodyPr lIns="86165" tIns="43087" rIns="86165" bIns="43087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52" y="613172"/>
            <a:ext cx="5486700" cy="4115098"/>
          </a:xfrm>
          <a:prstGeom prst="rect">
            <a:avLst/>
          </a:prstGeom>
        </p:spPr>
        <p:txBody>
          <a:bodyPr lIns="86165" tIns="43087" rIns="86165" bIns="43087"/>
          <a:lstStyle>
            <a:lvl1pPr marL="0" indent="0">
              <a:buNone/>
              <a:defRPr sz="3000"/>
            </a:lvl1pPr>
            <a:lvl2pPr marL="430823" indent="0">
              <a:buNone/>
              <a:defRPr sz="2600"/>
            </a:lvl2pPr>
            <a:lvl3pPr marL="861650" indent="0">
              <a:buNone/>
              <a:defRPr sz="2300"/>
            </a:lvl3pPr>
            <a:lvl4pPr marL="1292471" indent="0">
              <a:buNone/>
              <a:defRPr sz="1900"/>
            </a:lvl4pPr>
            <a:lvl5pPr marL="1723291" indent="0">
              <a:buNone/>
              <a:defRPr sz="1900"/>
            </a:lvl5pPr>
            <a:lvl6pPr marL="2154118" indent="0">
              <a:buNone/>
              <a:defRPr sz="1900"/>
            </a:lvl6pPr>
            <a:lvl7pPr marL="2584942" indent="0">
              <a:buNone/>
              <a:defRPr sz="1900"/>
            </a:lvl7pPr>
            <a:lvl8pPr marL="3015766" indent="0">
              <a:buNone/>
              <a:defRPr sz="1900"/>
            </a:lvl8pPr>
            <a:lvl9pPr marL="3446590" indent="0">
              <a:buNone/>
              <a:defRPr sz="1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52" y="5366747"/>
            <a:ext cx="5486700" cy="805161"/>
          </a:xfrm>
          <a:prstGeom prst="rect">
            <a:avLst/>
          </a:prstGeom>
        </p:spPr>
        <p:txBody>
          <a:bodyPr lIns="86165" tIns="43087" rIns="86165" bIns="43087"/>
          <a:lstStyle>
            <a:lvl1pPr marL="0" indent="0">
              <a:buNone/>
              <a:defRPr sz="1300"/>
            </a:lvl1pPr>
            <a:lvl2pPr marL="430823" indent="0">
              <a:buNone/>
              <a:defRPr sz="1100"/>
            </a:lvl2pPr>
            <a:lvl3pPr marL="861650" indent="0">
              <a:buNone/>
              <a:defRPr sz="900"/>
            </a:lvl3pPr>
            <a:lvl4pPr marL="1292471" indent="0">
              <a:buNone/>
              <a:defRPr sz="800"/>
            </a:lvl4pPr>
            <a:lvl5pPr marL="1723291" indent="0">
              <a:buNone/>
              <a:defRPr sz="800"/>
            </a:lvl5pPr>
            <a:lvl6pPr marL="2154118" indent="0">
              <a:buNone/>
              <a:defRPr sz="800"/>
            </a:lvl6pPr>
            <a:lvl7pPr marL="2584942" indent="0">
              <a:buNone/>
              <a:defRPr sz="800"/>
            </a:lvl7pPr>
            <a:lvl8pPr marL="3015766" indent="0">
              <a:buNone/>
              <a:defRPr sz="800"/>
            </a:lvl8pPr>
            <a:lvl9pPr marL="344659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634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65" tIns="43087" rIns="86165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599" y="1599908"/>
            <a:ext cx="8230802" cy="4525863"/>
          </a:xfrm>
          <a:prstGeom prst="rect">
            <a:avLst/>
          </a:prstGeom>
        </p:spPr>
        <p:txBody>
          <a:bodyPr vert="eaVert" lIns="86165" tIns="43087" rIns="86165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23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01" y="275334"/>
            <a:ext cx="2057700" cy="5850433"/>
          </a:xfrm>
          <a:prstGeom prst="rect">
            <a:avLst/>
          </a:prstGeom>
        </p:spPr>
        <p:txBody>
          <a:bodyPr vert="eaVert" lIns="86165" tIns="43087" rIns="86165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603" y="275334"/>
            <a:ext cx="6028912" cy="5850433"/>
          </a:xfrm>
          <a:prstGeom prst="rect">
            <a:avLst/>
          </a:prstGeom>
        </p:spPr>
        <p:txBody>
          <a:bodyPr vert="eaVert" lIns="86165" tIns="43087" rIns="86165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754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599" y="275334"/>
            <a:ext cx="8230802" cy="5850433"/>
          </a:xfrm>
          <a:prstGeom prst="rect">
            <a:avLst/>
          </a:prstGeom>
        </p:spPr>
        <p:txBody>
          <a:bodyPr lIns="86165" tIns="43087" rIns="86165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636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02" y="2129731"/>
            <a:ext cx="7771198" cy="1470422"/>
          </a:xfrm>
          <a:prstGeom prst="rect">
            <a:avLst/>
          </a:prstGeom>
        </p:spPr>
        <p:txBody>
          <a:bodyPr lIns="86173" tIns="43087" rIns="86173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300" y="3885903"/>
            <a:ext cx="6401401" cy="1753195"/>
          </a:xfrm>
          <a:prstGeom prst="rect">
            <a:avLst/>
          </a:prstGeom>
        </p:spPr>
        <p:txBody>
          <a:bodyPr lIns="86173" tIns="43087" rIns="86173" bIns="43087"/>
          <a:lstStyle>
            <a:lvl1pPr marL="0" indent="0" algn="ctr">
              <a:buNone/>
              <a:defRPr/>
            </a:lvl1pPr>
            <a:lvl2pPr marL="430865" indent="0" algn="ctr">
              <a:buNone/>
              <a:defRPr/>
            </a:lvl2pPr>
            <a:lvl3pPr marL="861731" indent="0" algn="ctr">
              <a:buNone/>
              <a:defRPr/>
            </a:lvl3pPr>
            <a:lvl4pPr marL="1292596" indent="0" algn="ctr">
              <a:buNone/>
              <a:defRPr/>
            </a:lvl4pPr>
            <a:lvl5pPr marL="1723461" indent="0" algn="ctr">
              <a:buNone/>
              <a:defRPr/>
            </a:lvl5pPr>
            <a:lvl6pPr marL="2154326" indent="0" algn="ctr">
              <a:buNone/>
              <a:defRPr/>
            </a:lvl6pPr>
            <a:lvl7pPr marL="2585192" indent="0" algn="ctr">
              <a:buNone/>
              <a:defRPr/>
            </a:lvl7pPr>
            <a:lvl8pPr marL="3016057" indent="0" algn="ctr">
              <a:buNone/>
              <a:defRPr/>
            </a:lvl8pPr>
            <a:lvl9pPr marL="344692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714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73" tIns="43087" rIns="86173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9" y="1599903"/>
            <a:ext cx="8230802" cy="4525863"/>
          </a:xfrm>
          <a:prstGeom prst="rect">
            <a:avLst/>
          </a:prstGeom>
        </p:spPr>
        <p:txBody>
          <a:bodyPr lIns="86173" tIns="43087" rIns="86173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33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49" y="4406801"/>
            <a:ext cx="7772700" cy="1361777"/>
          </a:xfrm>
          <a:prstGeom prst="rect">
            <a:avLst/>
          </a:prstGeom>
        </p:spPr>
        <p:txBody>
          <a:bodyPr lIns="86173" tIns="43087" rIns="86173" bIns="43087"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49" y="2906613"/>
            <a:ext cx="7772700" cy="1500188"/>
          </a:xfrm>
          <a:prstGeom prst="rect">
            <a:avLst/>
          </a:prstGeom>
        </p:spPr>
        <p:txBody>
          <a:bodyPr lIns="86173" tIns="43087" rIns="86173" bIns="43087" anchor="b"/>
          <a:lstStyle>
            <a:lvl1pPr marL="0" indent="0">
              <a:buNone/>
              <a:defRPr sz="1900"/>
            </a:lvl1pPr>
            <a:lvl2pPr marL="430865" indent="0">
              <a:buNone/>
              <a:defRPr sz="1700"/>
            </a:lvl2pPr>
            <a:lvl3pPr marL="861731" indent="0">
              <a:buNone/>
              <a:defRPr sz="1500"/>
            </a:lvl3pPr>
            <a:lvl4pPr marL="1292596" indent="0">
              <a:buNone/>
              <a:defRPr sz="1300"/>
            </a:lvl4pPr>
            <a:lvl5pPr marL="1723461" indent="0">
              <a:buNone/>
              <a:defRPr sz="1300"/>
            </a:lvl5pPr>
            <a:lvl6pPr marL="2154326" indent="0">
              <a:buNone/>
              <a:defRPr sz="1300"/>
            </a:lvl6pPr>
            <a:lvl7pPr marL="2585192" indent="0">
              <a:buNone/>
              <a:defRPr sz="1300"/>
            </a:lvl7pPr>
            <a:lvl8pPr marL="3016057" indent="0">
              <a:buNone/>
              <a:defRPr sz="1300"/>
            </a:lvl8pPr>
            <a:lvl9pPr marL="344692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3582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73" tIns="43087" rIns="86173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599" y="1599903"/>
            <a:ext cx="4043306" cy="4525863"/>
          </a:xfrm>
          <a:prstGeom prst="rect">
            <a:avLst/>
          </a:prstGeom>
        </p:spPr>
        <p:txBody>
          <a:bodyPr lIns="86173" tIns="43087" rIns="86173" bIns="4308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95" y="1599903"/>
            <a:ext cx="4043306" cy="4525863"/>
          </a:xfrm>
          <a:prstGeom prst="rect">
            <a:avLst/>
          </a:prstGeom>
        </p:spPr>
        <p:txBody>
          <a:bodyPr lIns="86173" tIns="43087" rIns="86173" bIns="4308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2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453D46-6EEC-4633-950C-8DB1E4FC0C54}" type="datetimeFigureOut">
              <a:rPr lang="en-US" smtClean="0"/>
              <a:t>4/23/17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5B3E0E5-2D9C-4A02-9D16-6813ECBB023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4" rIns="91430" bIns="45714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73" tIns="43087" rIns="86173" bIns="43087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600" y="1534419"/>
            <a:ext cx="4040302" cy="639961"/>
          </a:xfrm>
          <a:prstGeom prst="rect">
            <a:avLst/>
          </a:prstGeom>
        </p:spPr>
        <p:txBody>
          <a:bodyPr lIns="86173" tIns="43087" rIns="86173" bIns="43087" anchor="b"/>
          <a:lstStyle>
            <a:lvl1pPr marL="0" indent="0">
              <a:buNone/>
              <a:defRPr sz="2300" b="1"/>
            </a:lvl1pPr>
            <a:lvl2pPr marL="430865" indent="0">
              <a:buNone/>
              <a:defRPr sz="1900" b="1"/>
            </a:lvl2pPr>
            <a:lvl3pPr marL="861731" indent="0">
              <a:buNone/>
              <a:defRPr sz="1700" b="1"/>
            </a:lvl3pPr>
            <a:lvl4pPr marL="1292596" indent="0">
              <a:buNone/>
              <a:defRPr sz="1500" b="1"/>
            </a:lvl4pPr>
            <a:lvl5pPr marL="1723461" indent="0">
              <a:buNone/>
              <a:defRPr sz="1500" b="1"/>
            </a:lvl5pPr>
            <a:lvl6pPr marL="2154326" indent="0">
              <a:buNone/>
              <a:defRPr sz="1500" b="1"/>
            </a:lvl6pPr>
            <a:lvl7pPr marL="2585192" indent="0">
              <a:buNone/>
              <a:defRPr sz="1500" b="1"/>
            </a:lvl7pPr>
            <a:lvl8pPr marL="3016057" indent="0">
              <a:buNone/>
              <a:defRPr sz="1500" b="1"/>
            </a:lvl8pPr>
            <a:lvl9pPr marL="344692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00" y="2174380"/>
            <a:ext cx="4040302" cy="3951386"/>
          </a:xfrm>
          <a:prstGeom prst="rect">
            <a:avLst/>
          </a:prstGeom>
        </p:spPr>
        <p:txBody>
          <a:bodyPr lIns="86173" tIns="43087" rIns="86173" bIns="4308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97" y="1534419"/>
            <a:ext cx="4041804" cy="639961"/>
          </a:xfrm>
          <a:prstGeom prst="rect">
            <a:avLst/>
          </a:prstGeom>
        </p:spPr>
        <p:txBody>
          <a:bodyPr lIns="86173" tIns="43087" rIns="86173" bIns="43087" anchor="b"/>
          <a:lstStyle>
            <a:lvl1pPr marL="0" indent="0">
              <a:buNone/>
              <a:defRPr sz="2300" b="1"/>
            </a:lvl1pPr>
            <a:lvl2pPr marL="430865" indent="0">
              <a:buNone/>
              <a:defRPr sz="1900" b="1"/>
            </a:lvl2pPr>
            <a:lvl3pPr marL="861731" indent="0">
              <a:buNone/>
              <a:defRPr sz="1700" b="1"/>
            </a:lvl3pPr>
            <a:lvl4pPr marL="1292596" indent="0">
              <a:buNone/>
              <a:defRPr sz="1500" b="1"/>
            </a:lvl4pPr>
            <a:lvl5pPr marL="1723461" indent="0">
              <a:buNone/>
              <a:defRPr sz="1500" b="1"/>
            </a:lvl5pPr>
            <a:lvl6pPr marL="2154326" indent="0">
              <a:buNone/>
              <a:defRPr sz="1500" b="1"/>
            </a:lvl6pPr>
            <a:lvl7pPr marL="2585192" indent="0">
              <a:buNone/>
              <a:defRPr sz="1500" b="1"/>
            </a:lvl7pPr>
            <a:lvl8pPr marL="3016057" indent="0">
              <a:buNone/>
              <a:defRPr sz="1500" b="1"/>
            </a:lvl8pPr>
            <a:lvl9pPr marL="344692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97" y="2174380"/>
            <a:ext cx="4041804" cy="3951386"/>
          </a:xfrm>
          <a:prstGeom prst="rect">
            <a:avLst/>
          </a:prstGeom>
        </p:spPr>
        <p:txBody>
          <a:bodyPr lIns="86173" tIns="43087" rIns="86173" bIns="4308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604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73" tIns="43087" rIns="86173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049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2460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2357"/>
            <a:ext cx="3008449" cy="1162347"/>
          </a:xfrm>
          <a:prstGeom prst="rect">
            <a:avLst/>
          </a:prstGeom>
        </p:spPr>
        <p:txBody>
          <a:bodyPr lIns="86173" tIns="43087" rIns="86173" bIns="43087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691" y="272356"/>
            <a:ext cx="5112710" cy="5853410"/>
          </a:xfrm>
          <a:prstGeom prst="rect">
            <a:avLst/>
          </a:prstGeom>
        </p:spPr>
        <p:txBody>
          <a:bodyPr lIns="86173" tIns="43087" rIns="86173" bIns="43087"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599" y="1434703"/>
            <a:ext cx="3008449" cy="4691063"/>
          </a:xfrm>
          <a:prstGeom prst="rect">
            <a:avLst/>
          </a:prstGeom>
        </p:spPr>
        <p:txBody>
          <a:bodyPr lIns="86173" tIns="43087" rIns="86173" bIns="43087"/>
          <a:lstStyle>
            <a:lvl1pPr marL="0" indent="0">
              <a:buNone/>
              <a:defRPr sz="1300"/>
            </a:lvl1pPr>
            <a:lvl2pPr marL="430865" indent="0">
              <a:buNone/>
              <a:defRPr sz="1100"/>
            </a:lvl2pPr>
            <a:lvl3pPr marL="861731" indent="0">
              <a:buNone/>
              <a:defRPr sz="900"/>
            </a:lvl3pPr>
            <a:lvl4pPr marL="1292596" indent="0">
              <a:buNone/>
              <a:defRPr sz="800"/>
            </a:lvl4pPr>
            <a:lvl5pPr marL="1723461" indent="0">
              <a:buNone/>
              <a:defRPr sz="800"/>
            </a:lvl5pPr>
            <a:lvl6pPr marL="2154326" indent="0">
              <a:buNone/>
              <a:defRPr sz="800"/>
            </a:lvl6pPr>
            <a:lvl7pPr marL="2585192" indent="0">
              <a:buNone/>
              <a:defRPr sz="800"/>
            </a:lvl7pPr>
            <a:lvl8pPr marL="3016057" indent="0">
              <a:buNone/>
              <a:defRPr sz="800"/>
            </a:lvl8pPr>
            <a:lvl9pPr marL="344692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69337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52" y="4801195"/>
            <a:ext cx="5486700" cy="565547"/>
          </a:xfrm>
          <a:prstGeom prst="rect">
            <a:avLst/>
          </a:prstGeom>
        </p:spPr>
        <p:txBody>
          <a:bodyPr lIns="86173" tIns="43087" rIns="86173" bIns="43087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52" y="613172"/>
            <a:ext cx="5486700" cy="4115098"/>
          </a:xfrm>
          <a:prstGeom prst="rect">
            <a:avLst/>
          </a:prstGeom>
        </p:spPr>
        <p:txBody>
          <a:bodyPr lIns="86173" tIns="43087" rIns="86173" bIns="43087"/>
          <a:lstStyle>
            <a:lvl1pPr marL="0" indent="0">
              <a:buNone/>
              <a:defRPr sz="3000"/>
            </a:lvl1pPr>
            <a:lvl2pPr marL="430865" indent="0">
              <a:buNone/>
              <a:defRPr sz="2600"/>
            </a:lvl2pPr>
            <a:lvl3pPr marL="861731" indent="0">
              <a:buNone/>
              <a:defRPr sz="2300"/>
            </a:lvl3pPr>
            <a:lvl4pPr marL="1292596" indent="0">
              <a:buNone/>
              <a:defRPr sz="1900"/>
            </a:lvl4pPr>
            <a:lvl5pPr marL="1723461" indent="0">
              <a:buNone/>
              <a:defRPr sz="1900"/>
            </a:lvl5pPr>
            <a:lvl6pPr marL="2154326" indent="0">
              <a:buNone/>
              <a:defRPr sz="1900"/>
            </a:lvl6pPr>
            <a:lvl7pPr marL="2585192" indent="0">
              <a:buNone/>
              <a:defRPr sz="1900"/>
            </a:lvl7pPr>
            <a:lvl8pPr marL="3016057" indent="0">
              <a:buNone/>
              <a:defRPr sz="1900"/>
            </a:lvl8pPr>
            <a:lvl9pPr marL="3446922" indent="0">
              <a:buNone/>
              <a:defRPr sz="1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52" y="5366742"/>
            <a:ext cx="5486700" cy="805161"/>
          </a:xfrm>
          <a:prstGeom prst="rect">
            <a:avLst/>
          </a:prstGeom>
        </p:spPr>
        <p:txBody>
          <a:bodyPr lIns="86173" tIns="43087" rIns="86173" bIns="43087"/>
          <a:lstStyle>
            <a:lvl1pPr marL="0" indent="0">
              <a:buNone/>
              <a:defRPr sz="1300"/>
            </a:lvl1pPr>
            <a:lvl2pPr marL="430865" indent="0">
              <a:buNone/>
              <a:defRPr sz="1100"/>
            </a:lvl2pPr>
            <a:lvl3pPr marL="861731" indent="0">
              <a:buNone/>
              <a:defRPr sz="900"/>
            </a:lvl3pPr>
            <a:lvl4pPr marL="1292596" indent="0">
              <a:buNone/>
              <a:defRPr sz="800"/>
            </a:lvl4pPr>
            <a:lvl5pPr marL="1723461" indent="0">
              <a:buNone/>
              <a:defRPr sz="800"/>
            </a:lvl5pPr>
            <a:lvl6pPr marL="2154326" indent="0">
              <a:buNone/>
              <a:defRPr sz="800"/>
            </a:lvl6pPr>
            <a:lvl7pPr marL="2585192" indent="0">
              <a:buNone/>
              <a:defRPr sz="800"/>
            </a:lvl7pPr>
            <a:lvl8pPr marL="3016057" indent="0">
              <a:buNone/>
              <a:defRPr sz="800"/>
            </a:lvl8pPr>
            <a:lvl9pPr marL="344692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57114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73" tIns="43087" rIns="86173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599" y="1599903"/>
            <a:ext cx="8230802" cy="4525863"/>
          </a:xfrm>
          <a:prstGeom prst="rect">
            <a:avLst/>
          </a:prstGeom>
        </p:spPr>
        <p:txBody>
          <a:bodyPr vert="eaVert" lIns="86173" tIns="43087" rIns="86173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663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01" y="275333"/>
            <a:ext cx="2057700" cy="5850433"/>
          </a:xfrm>
          <a:prstGeom prst="rect">
            <a:avLst/>
          </a:prstGeom>
        </p:spPr>
        <p:txBody>
          <a:bodyPr vert="eaVert" lIns="86173" tIns="43087" rIns="86173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600" y="275333"/>
            <a:ext cx="6028912" cy="5850433"/>
          </a:xfrm>
          <a:prstGeom prst="rect">
            <a:avLst/>
          </a:prstGeom>
        </p:spPr>
        <p:txBody>
          <a:bodyPr vert="eaVert" lIns="86173" tIns="43087" rIns="86173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844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599" y="275333"/>
            <a:ext cx="8230802" cy="5850433"/>
          </a:xfrm>
          <a:prstGeom prst="rect">
            <a:avLst/>
          </a:prstGeom>
        </p:spPr>
        <p:txBody>
          <a:bodyPr lIns="86173" tIns="43087" rIns="86173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4" rIns="91430" bIns="45714"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6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4" rIns="91430" bIns="45714"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>
            <a:noAutofit/>
          </a:bodyPr>
          <a:lstStyle>
            <a:lvl1pPr marL="9143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1" y="1535117"/>
            <a:ext cx="4041775" cy="639762"/>
          </a:xfrm>
        </p:spPr>
        <p:txBody>
          <a:bodyPr anchor="b">
            <a:noAutofit/>
          </a:bodyPr>
          <a:lstStyle>
            <a:lvl1pPr marL="9143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6"/>
            <a:ext cx="4040188" cy="3941763"/>
          </a:xfrm>
        </p:spPr>
        <p:txBody>
          <a:bodyPr lIns="9143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362206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453D46-6EEC-4633-950C-8DB1E4FC0C54}" type="datetimeFigureOut">
              <a:rPr lang="en-US" smtClean="0"/>
              <a:t>4/23/17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5B3E0E5-2D9C-4A02-9D16-6813ECBB02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453D46-6EEC-4633-950C-8DB1E4FC0C54}" type="datetimeFigureOut">
              <a:rPr lang="en-US" smtClean="0"/>
              <a:t>4/23/17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3E0E5-2D9C-4A02-9D16-6813ECBB02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4" rIns="91430" bIns="45714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453D46-6EEC-4633-950C-8DB1E4FC0C54}" type="datetimeFigureOut">
              <a:rPr lang="en-US" smtClean="0"/>
              <a:t>4/23/17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3E0E5-2D9C-4A02-9D16-6813ECBB02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4" rIns="91430" bIns="45714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574">
              <a:defRPr sz="3200"/>
            </a:lvl1pPr>
            <a:lvl2pPr marL="594292">
              <a:defRPr sz="2800"/>
            </a:lvl2pPr>
            <a:lvl3pPr marL="822864">
              <a:defRPr sz="2400"/>
            </a:lvl3pPr>
            <a:lvl4pPr marL="1051438">
              <a:defRPr sz="2000"/>
            </a:lvl4pPr>
            <a:lvl5pPr marL="1261725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3453D46-6EEC-4633-950C-8DB1E4FC0C54}" type="datetimeFigureOut">
              <a:rPr lang="en-US" smtClean="0"/>
              <a:t>4/23/17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5B3E0E5-2D9C-4A02-9D16-6813ECBB023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8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6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3453D46-6EEC-4633-950C-8DB1E4FC0C54}" type="datetimeFigureOut">
              <a:rPr lang="en-US" smtClean="0"/>
              <a:t>4/23/17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5B3E0E5-2D9C-4A02-9D16-6813ECBB023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91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4" rIns="91430" bIns="45714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3" y="6400800"/>
            <a:ext cx="4212264" cy="274320"/>
          </a:xfrm>
          <a:prstGeom prst="rect">
            <a:avLst/>
          </a:prstGeom>
        </p:spPr>
        <p:txBody>
          <a:bodyPr lIns="91430" tIns="45714" rIns="91430" bIns="45714"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 lIns="91430" tIns="45714" rIns="91430" bIns="45714"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3453D46-6EEC-4633-950C-8DB1E4FC0C54}" type="datetimeFigureOut">
              <a:rPr lang="en-US" smtClean="0"/>
              <a:t>4/23/17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lIns="91430" tIns="45714" rIns="91430" bIns="45714"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5B3E0E5-2D9C-4A02-9D16-6813ECBB023F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lIns="91430" tIns="45714" rIns="91430" bIns="45714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 lIns="91430" tIns="45714" rIns="91430" bIns="45714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58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066" indent="-292066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6" indent="-228573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864" indent="-192003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724" indent="-182859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582" indent="-182859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442" indent="-173715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300" indent="-173715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162" indent="-173715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017" indent="-173715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 userDrawn="1"/>
        </p:nvSpPr>
        <p:spPr bwMode="auto">
          <a:xfrm>
            <a:off x="6" y="0"/>
            <a:ext cx="1616121" cy="6858000"/>
          </a:xfrm>
          <a:prstGeom prst="rect">
            <a:avLst/>
          </a:prstGeom>
          <a:solidFill>
            <a:srgbClr val="FFFFE7"/>
          </a:solidFill>
          <a:ln>
            <a:noFill/>
          </a:ln>
          <a:effectLst>
            <a:prstShdw prst="shdw17" dist="17961" dir="2700000">
              <a:srgbClr val="99998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6164" tIns="43087" rIns="86164" bIns="4308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7" name="Picture 12" descr="record albums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27"/>
            <a:ext cx="1569560" cy="141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4" descr="53 Philco TV"/>
          <p:cNvPicPr>
            <a:picLocks noChangeAspect="1" noChangeArrowheads="1"/>
          </p:cNvPicPr>
          <p:nvPr userDrawn="1"/>
        </p:nvPicPr>
        <p:blipFill>
          <a:blip r:embed="rId1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8333" r="5589"/>
          <a:stretch>
            <a:fillRect/>
          </a:stretch>
        </p:blipFill>
        <p:spPr bwMode="auto">
          <a:xfrm>
            <a:off x="6" y="1643068"/>
            <a:ext cx="1616121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16"/>
          <p:cNvSpPr>
            <a:spLocks noChangeShapeType="1"/>
          </p:cNvSpPr>
          <p:nvPr userDrawn="1"/>
        </p:nvSpPr>
        <p:spPr bwMode="auto">
          <a:xfrm>
            <a:off x="1616121" y="0"/>
            <a:ext cx="0" cy="6858000"/>
          </a:xfrm>
          <a:prstGeom prst="line">
            <a:avLst/>
          </a:prstGeom>
          <a:noFill/>
          <a:ln w="12700">
            <a:solidFill>
              <a:srgbClr val="FF7BB0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994A6A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164" tIns="43087" rIns="86164" bIns="4308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0" name="Picture 17" descr="pink cadillac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5222" r="8333" b="19208"/>
          <a:stretch>
            <a:fillRect/>
          </a:stretch>
        </p:blipFill>
        <p:spPr bwMode="auto">
          <a:xfrm>
            <a:off x="30039" y="5715006"/>
            <a:ext cx="15139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82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398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defTabSz="91398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91398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91398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91398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30814" algn="ctr" defTabSz="91398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61633" algn="ctr" defTabSz="91398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92446" algn="ctr" defTabSz="91398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723258" algn="ctr" defTabSz="91398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559" indent="-342559" algn="l" defTabSz="91398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3456" indent="-285716" algn="l" defTabSz="91398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2858" indent="-228871" algn="l" defTabSz="913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598" indent="-228871" algn="l" defTabSz="91398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6844" indent="-228871" algn="l" defTabSz="91398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487660" indent="-228871" algn="l" defTabSz="91398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18475" indent="-228871" algn="l" defTabSz="91398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49291" indent="-228871" algn="l" defTabSz="91398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80105" indent="-228871" algn="l" defTabSz="91398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16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0814" algn="l" defTabSz="8616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1633" algn="l" defTabSz="8616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2446" algn="l" defTabSz="8616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3258" algn="l" defTabSz="8616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4077" algn="l" defTabSz="8616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4892" algn="l" defTabSz="8616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15707" algn="l" defTabSz="8616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524" algn="l" defTabSz="8616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 userDrawn="1"/>
        </p:nvSpPr>
        <p:spPr bwMode="auto">
          <a:xfrm>
            <a:off x="5" y="0"/>
            <a:ext cx="1616121" cy="6858000"/>
          </a:xfrm>
          <a:prstGeom prst="rect">
            <a:avLst/>
          </a:prstGeom>
          <a:solidFill>
            <a:srgbClr val="FFFFE7"/>
          </a:solidFill>
          <a:ln>
            <a:noFill/>
          </a:ln>
          <a:effectLst>
            <a:prstShdw prst="shdw17" dist="17961" dir="2700000">
              <a:srgbClr val="99998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6165" tIns="43087" rIns="86165" bIns="43087" anchor="ctr"/>
          <a:lstStyle/>
          <a:p>
            <a:pPr defTabSz="914314" fontAlgn="base">
              <a:spcBef>
                <a:spcPct val="0"/>
              </a:spcBef>
              <a:spcAft>
                <a:spcPct val="0"/>
              </a:spcAft>
            </a:pPr>
            <a:endParaRPr lang="en-US" sz="19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7" name="Picture 12" descr="record albums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26"/>
            <a:ext cx="1569560" cy="141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4" descr="53 Philco TV"/>
          <p:cNvPicPr>
            <a:picLocks noChangeAspect="1" noChangeArrowheads="1"/>
          </p:cNvPicPr>
          <p:nvPr userDrawn="1"/>
        </p:nvPicPr>
        <p:blipFill>
          <a:blip r:embed="rId1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8333" r="5589"/>
          <a:stretch>
            <a:fillRect/>
          </a:stretch>
        </p:blipFill>
        <p:spPr bwMode="auto">
          <a:xfrm>
            <a:off x="5" y="1643067"/>
            <a:ext cx="1616121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16"/>
          <p:cNvSpPr>
            <a:spLocks noChangeShapeType="1"/>
          </p:cNvSpPr>
          <p:nvPr userDrawn="1"/>
        </p:nvSpPr>
        <p:spPr bwMode="auto">
          <a:xfrm>
            <a:off x="1616121" y="0"/>
            <a:ext cx="0" cy="6858000"/>
          </a:xfrm>
          <a:prstGeom prst="line">
            <a:avLst/>
          </a:prstGeom>
          <a:noFill/>
          <a:ln w="12700">
            <a:solidFill>
              <a:srgbClr val="FF7BB0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994A6A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165" tIns="43087" rIns="86165" bIns="43087"/>
          <a:lstStyle/>
          <a:p>
            <a:pPr defTabSz="914314" fontAlgn="base">
              <a:spcBef>
                <a:spcPct val="0"/>
              </a:spcBef>
              <a:spcAft>
                <a:spcPct val="0"/>
              </a:spcAft>
            </a:pPr>
            <a:endParaRPr lang="en-US" sz="19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0" name="Picture 17" descr="pink cadillac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5222" r="8333" b="19208"/>
          <a:stretch>
            <a:fillRect/>
          </a:stretch>
        </p:blipFill>
        <p:spPr bwMode="auto">
          <a:xfrm>
            <a:off x="30039" y="5715005"/>
            <a:ext cx="15139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77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00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defTabSz="91400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91400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91400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91400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30823" algn="ctr" defTabSz="9140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61650" algn="ctr" defTabSz="9140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92471" algn="ctr" defTabSz="9140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723291" algn="ctr" defTabSz="9140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565" indent="-342565" algn="l" defTabSz="914005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3470" indent="-285721" algn="l" defTabSz="91400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2880" indent="-228876" algn="l" defTabSz="91400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629" indent="-228876" algn="l" defTabSz="91400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6883" indent="-228876" algn="l" defTabSz="91400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487708" indent="-228876" algn="l" defTabSz="91400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18532" indent="-228876" algn="l" defTabSz="91400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49355" indent="-228876" algn="l" defTabSz="91400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80178" indent="-228876" algn="l" defTabSz="91400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16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0823" algn="l" defTabSz="8616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1650" algn="l" defTabSz="8616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2471" algn="l" defTabSz="8616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3291" algn="l" defTabSz="8616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4118" algn="l" defTabSz="8616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4942" algn="l" defTabSz="8616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15766" algn="l" defTabSz="8616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590" algn="l" defTabSz="8616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 userDrawn="1"/>
        </p:nvSpPr>
        <p:spPr bwMode="auto">
          <a:xfrm>
            <a:off x="0" y="0"/>
            <a:ext cx="1616121" cy="6858000"/>
          </a:xfrm>
          <a:prstGeom prst="rect">
            <a:avLst/>
          </a:prstGeom>
          <a:solidFill>
            <a:srgbClr val="FFFFE7"/>
          </a:solidFill>
          <a:ln>
            <a:noFill/>
          </a:ln>
          <a:effectLst>
            <a:prstShdw prst="shdw17" dist="17961" dir="2700000">
              <a:srgbClr val="99998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6173" tIns="43087" rIns="86173" bIns="43087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9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7" name="Picture 12" descr="record albums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21"/>
            <a:ext cx="1569560" cy="141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4" descr="53 Philco TV"/>
          <p:cNvPicPr>
            <a:picLocks noChangeAspect="1" noChangeArrowheads="1"/>
          </p:cNvPicPr>
          <p:nvPr userDrawn="1"/>
        </p:nvPicPr>
        <p:blipFill>
          <a:blip r:embed="rId1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8333" r="5589"/>
          <a:stretch>
            <a:fillRect/>
          </a:stretch>
        </p:blipFill>
        <p:spPr bwMode="auto">
          <a:xfrm>
            <a:off x="0" y="1643062"/>
            <a:ext cx="1616121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16"/>
          <p:cNvSpPr>
            <a:spLocks noChangeShapeType="1"/>
          </p:cNvSpPr>
          <p:nvPr userDrawn="1"/>
        </p:nvSpPr>
        <p:spPr bwMode="auto">
          <a:xfrm>
            <a:off x="1616121" y="0"/>
            <a:ext cx="0" cy="6858000"/>
          </a:xfrm>
          <a:prstGeom prst="line">
            <a:avLst/>
          </a:prstGeom>
          <a:noFill/>
          <a:ln w="12700">
            <a:solidFill>
              <a:srgbClr val="FF7BB0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994A6A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173" tIns="43087" rIns="86173" bIns="43087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9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0" name="Picture 17" descr="pink cadillac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5222" r="8333" b="19208"/>
          <a:stretch>
            <a:fillRect/>
          </a:stretch>
        </p:blipFill>
        <p:spPr bwMode="auto">
          <a:xfrm>
            <a:off x="30039" y="5715000"/>
            <a:ext cx="15139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74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09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defTabSz="91409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91409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91409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91409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30865" algn="ctr" defTabSz="91409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61731" algn="ctr" defTabSz="91409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92596" algn="ctr" defTabSz="91409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723461" algn="ctr" defTabSz="91409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598" indent="-342598" algn="l" defTabSz="91409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3542" indent="-285748" algn="l" defTabSz="91409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2990" indent="-228898" algn="l" defTabSz="91409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784" indent="-228898" algn="l" defTabSz="91409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083" indent="-228898" algn="l" defTabSz="91409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487948" indent="-228898" algn="l" defTabSz="91409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18814" indent="-228898" algn="l" defTabSz="91409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49679" indent="-228898" algn="l" defTabSz="91409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80544" indent="-228898" algn="l" defTabSz="91409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17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0865" algn="l" defTabSz="8617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1731" algn="l" defTabSz="8617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2596" algn="l" defTabSz="8617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3461" algn="l" defTabSz="8617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4326" algn="l" defTabSz="8617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5192" algn="l" defTabSz="8617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16057" algn="l" defTabSz="8617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922" algn="l" defTabSz="8617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 Back!! </a:t>
            </a:r>
            <a:br>
              <a:rPr lang="en-US" dirty="0" smtClean="0"/>
            </a:br>
            <a:r>
              <a:rPr lang="en-US" dirty="0" smtClean="0"/>
              <a:t>This week’s homework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Mon: Finish Reading and </a:t>
            </a:r>
            <a:r>
              <a:rPr lang="en-US" dirty="0" err="1" smtClean="0">
                <a:solidFill>
                  <a:schemeClr val="bg1"/>
                </a:solidFill>
              </a:rPr>
              <a:t>HIPPing</a:t>
            </a:r>
            <a:r>
              <a:rPr lang="en-US" dirty="0" smtClean="0">
                <a:solidFill>
                  <a:schemeClr val="bg1"/>
                </a:solidFill>
              </a:rPr>
              <a:t> Docs/</a:t>
            </a:r>
            <a:r>
              <a:rPr lang="en-US" dirty="0">
                <a:solidFill>
                  <a:schemeClr val="bg1"/>
                </a:solidFill>
              </a:rPr>
              <a:t>Assigned Civil Rights Groups Reading </a:t>
            </a:r>
            <a:r>
              <a:rPr lang="en-US" dirty="0" smtClean="0">
                <a:solidFill>
                  <a:schemeClr val="bg1"/>
                </a:solidFill>
              </a:rPr>
              <a:t>Pages &amp; Primary Documents</a:t>
            </a:r>
          </a:p>
          <a:p>
            <a:r>
              <a:rPr lang="en-US" dirty="0" smtClean="0"/>
              <a:t>Tuesday: Read Pgs. 902-908 &amp; LBJ Article (Bring books to Class this day)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Wednesday: Read Pgs. 910-922, 926-933 (quiz today on previous reading), LBJ Article &amp; Beyond Vietnam by MLK</a:t>
            </a:r>
          </a:p>
          <a:p>
            <a:r>
              <a:rPr lang="en-US" dirty="0" smtClean="0"/>
              <a:t>Thursday: 947-950, 957-964, 974-995 &amp; </a:t>
            </a:r>
            <a:r>
              <a:rPr lang="en-US" dirty="0" err="1" smtClean="0"/>
              <a:t>Edpuzzle</a:t>
            </a:r>
            <a:r>
              <a:rPr lang="en-US" dirty="0" smtClean="0"/>
              <a:t>: Conservatism &amp; Reagan Revolution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Friday: CH. 31 &amp; </a:t>
            </a:r>
            <a:r>
              <a:rPr lang="en-US" dirty="0">
                <a:solidFill>
                  <a:srgbClr val="000000"/>
                </a:solidFill>
              </a:rPr>
              <a:t>Take Home Practice Test</a:t>
            </a:r>
            <a:r>
              <a:rPr lang="en-US" dirty="0" smtClean="0">
                <a:solidFill>
                  <a:srgbClr val="000000"/>
                </a:solidFill>
              </a:rPr>
              <a:t> (Quiz today on previous day readings)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11257"/>
            <a:ext cx="3657600" cy="479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73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50648"/>
            <a:ext cx="6248400" cy="495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98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6"/>
            <a:ext cx="5962908" cy="469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33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Said no women ever…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6" y="1547025"/>
            <a:ext cx="4952999" cy="49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62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415370" cy="493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38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95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163" tIns="43087" rIns="86163" bIns="43087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Conformity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 bwMode="auto">
          <a:xfrm>
            <a:off x="1976594" y="1357314"/>
            <a:ext cx="6278239" cy="41969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163" tIns="43087" rIns="86163" bIns="43087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Tremendous economic growth in the 1950s raised the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standard of living </a:t>
            </a:r>
            <a:r>
              <a:rPr lang="en-US">
                <a:latin typeface="Arial" charset="0"/>
              </a:rPr>
              <a:t>for most Americans.</a:t>
            </a:r>
          </a:p>
          <a:p>
            <a:r>
              <a:rPr lang="en-US">
                <a:latin typeface="Arial" charset="0"/>
              </a:rPr>
              <a:t>The 1950s is also known as a time in which the culture was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homogenous (the same)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and a time of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conformity.</a:t>
            </a:r>
          </a:p>
        </p:txBody>
      </p:sp>
    </p:spTree>
    <p:extLst>
      <p:ext uri="{BB962C8B-B14F-4D97-AF65-F5344CB8AC3E}">
        <p14:creationId xmlns:p14="http://schemas.microsoft.com/office/powerpoint/2010/main" val="1900285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 of the Economic Boom of the 1950s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Military Industrial Complex</a:t>
            </a:r>
          </a:p>
          <a:p>
            <a:r>
              <a:rPr lang="en-US" dirty="0" smtClean="0"/>
              <a:t>2. Corporate expansion</a:t>
            </a:r>
          </a:p>
          <a:p>
            <a:r>
              <a:rPr lang="en-US" dirty="0" smtClean="0"/>
              <a:t>3. G.I. Bill</a:t>
            </a:r>
          </a:p>
          <a:p>
            <a:r>
              <a:rPr lang="en-US" dirty="0" smtClean="0"/>
              <a:t>4. Domestic Consumer Market</a:t>
            </a:r>
          </a:p>
          <a:p>
            <a:r>
              <a:rPr lang="en-US" dirty="0" smtClean="0"/>
              <a:t>5. Trade Unions</a:t>
            </a:r>
          </a:p>
          <a:p>
            <a:pPr lvl="1"/>
            <a:r>
              <a:rPr lang="en-US" dirty="0" smtClean="0"/>
              <a:t>Collective bargaining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87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people buy?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Televisions</a:t>
            </a:r>
          </a:p>
          <a:p>
            <a:r>
              <a:rPr lang="en-US" dirty="0" smtClean="0"/>
              <a:t>Houses</a:t>
            </a:r>
          </a:p>
          <a:p>
            <a:r>
              <a:rPr lang="en-US" dirty="0" smtClean="0"/>
              <a:t>Cars</a:t>
            </a:r>
          </a:p>
          <a:p>
            <a:r>
              <a:rPr lang="en-US" dirty="0" smtClean="0"/>
              <a:t>Clothing</a:t>
            </a:r>
            <a:endParaRPr lang="en-US" dirty="0" smtClean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12" y="2057406"/>
            <a:ext cx="4694835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54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/>
          </p:nvPr>
        </p:nvSpPr>
        <p:spPr bwMode="auto">
          <a:xfrm>
            <a:off x="1832405" y="0"/>
            <a:ext cx="7065272" cy="1221879"/>
          </a:xfr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164" tIns="43087" rIns="86164" bIns="43087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4700" b="1" dirty="0">
                <a:solidFill>
                  <a:srgbClr val="8FABE3"/>
                </a:solidFill>
                <a:latin typeface="Enviro" charset="0"/>
                <a:cs typeface="+mn-cs"/>
              </a:rPr>
              <a:t> Suburban Living:</a:t>
            </a:r>
            <a:br>
              <a:rPr lang="en-US" sz="4700" b="1" dirty="0">
                <a:solidFill>
                  <a:srgbClr val="8FABE3"/>
                </a:solidFill>
                <a:latin typeface="Enviro" charset="0"/>
                <a:cs typeface="+mn-cs"/>
              </a:rPr>
            </a:br>
            <a:r>
              <a:rPr lang="en-US" sz="3600" b="1" dirty="0">
                <a:solidFill>
                  <a:srgbClr val="8FABE3"/>
                </a:solidFill>
                <a:latin typeface="Enviro" charset="0"/>
                <a:cs typeface="+mn-cs"/>
              </a:rPr>
              <a:t>The Typical TV Suburban Families</a:t>
            </a:r>
            <a:endParaRPr lang="en-US" sz="4000" b="1" dirty="0">
              <a:solidFill>
                <a:srgbClr val="8FABE3"/>
              </a:solidFill>
              <a:latin typeface="Enviro" charset="0"/>
              <a:cs typeface="+mn-cs"/>
            </a:endParaRPr>
          </a:p>
        </p:txBody>
      </p:sp>
      <p:pic>
        <p:nvPicPr>
          <p:cNvPr id="23561" name="Picture 9" descr="DonnaReed-1958-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310" y="1857382"/>
            <a:ext cx="2234933" cy="15091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562" name="Picture 10" descr="FatherKnowsB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6"/>
          <a:stretch>
            <a:fillRect/>
          </a:stretch>
        </p:blipFill>
        <p:spPr bwMode="auto">
          <a:xfrm>
            <a:off x="2266481" y="3807023"/>
            <a:ext cx="2614931" cy="1905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563" name="Picture 11" descr="Beaver-1957-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9" b="2263"/>
          <a:stretch>
            <a:fillRect/>
          </a:stretch>
        </p:blipFill>
        <p:spPr bwMode="auto">
          <a:xfrm>
            <a:off x="5692477" y="1806780"/>
            <a:ext cx="1619125" cy="20582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564" name="Picture 12" descr="Ozzie&amp;Harriet-1952-66"/>
          <p:cNvPicPr>
            <a:picLocks noChangeAspect="1" noChangeArrowheads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666" y="4164211"/>
            <a:ext cx="2856749" cy="16475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3995243" y="2143131"/>
            <a:ext cx="1586081" cy="101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1" rIns="91424" bIns="45711">
            <a:spAutoFit/>
          </a:bodyPr>
          <a:lstStyle>
            <a:lvl1pPr defTabSz="9699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99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99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99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99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i="1" dirty="0">
                <a:solidFill>
                  <a:srgbClr val="FF559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The Donna Reed Show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/>
            </a:r>
            <a:b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1958-1966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7278552" y="2521153"/>
            <a:ext cx="1760310" cy="101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1" rIns="91424" bIns="45711">
            <a:spAutoFit/>
          </a:bodyPr>
          <a:lstStyle>
            <a:lvl1pPr defTabSz="9699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99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99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99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99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i="1" dirty="0">
                <a:solidFill>
                  <a:srgbClr val="FF559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Leave It </a:t>
            </a:r>
            <a:br>
              <a:rPr lang="en-US" b="1" i="1" dirty="0">
                <a:solidFill>
                  <a:srgbClr val="FF559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</a:br>
            <a:r>
              <a:rPr lang="en-US" b="1" i="1" dirty="0">
                <a:solidFill>
                  <a:srgbClr val="FF559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to Beaver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/>
            </a:r>
            <a:b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1957-1963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2273991" y="5735839"/>
            <a:ext cx="2688528" cy="70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1" rIns="91424" bIns="45711">
            <a:spAutoFit/>
          </a:bodyPr>
          <a:lstStyle>
            <a:lvl1pPr defTabSz="9699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99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99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99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99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i="1" u="sng" dirty="0">
                <a:solidFill>
                  <a:srgbClr val="FF559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Father</a:t>
            </a:r>
            <a:r>
              <a:rPr lang="en-US" b="1" i="1" dirty="0">
                <a:solidFill>
                  <a:srgbClr val="FF559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 Knows Best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/>
            </a:r>
            <a:b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1954-1958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5506226" y="5950154"/>
            <a:ext cx="3535640" cy="70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1" rIns="91424" bIns="45711">
            <a:spAutoFit/>
          </a:bodyPr>
          <a:lstStyle>
            <a:lvl1pPr defTabSz="9699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99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99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99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99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i="1" dirty="0">
                <a:solidFill>
                  <a:srgbClr val="FF559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The Ozzie &amp; Harriet Show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/>
            </a:r>
            <a:b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1952-1966</a:t>
            </a:r>
          </a:p>
        </p:txBody>
      </p:sp>
    </p:spTree>
    <p:extLst>
      <p:ext uri="{BB962C8B-B14F-4D97-AF65-F5344CB8AC3E}">
        <p14:creationId xmlns:p14="http://schemas.microsoft.com/office/powerpoint/2010/main" val="270237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autoUpdateAnimBg="0"/>
      <p:bldP spid="23566" grpId="0" autoUpdateAnimBg="0"/>
      <p:bldP spid="23567" grpId="0" autoUpdateAnimBg="0"/>
      <p:bldP spid="2356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of the Week 4/24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Monday: 1950s short lecture, DBQ Practice, Quiz on Ch. 26</a:t>
            </a:r>
          </a:p>
          <a:p>
            <a:r>
              <a:rPr lang="en-US" dirty="0" smtClean="0"/>
              <a:t>Tuesday: Other Civil Rights Groups Presentation Time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Wednesday: Liberalism, Johnson &amp; Great Society</a:t>
            </a:r>
          </a:p>
          <a:p>
            <a:r>
              <a:rPr lang="en-US" dirty="0" smtClean="0"/>
              <a:t>Thursday: Vietnam &amp; Antiwar Movement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Friday: Conservatism, Reagan &amp; New Right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97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did people live? Suburbia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Suburbs</a:t>
            </a:r>
          </a:p>
          <a:p>
            <a:r>
              <a:rPr lang="en-US" dirty="0"/>
              <a:t>“white flight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 smtClean="0"/>
              <a:t>“Levittown”  </a:t>
            </a:r>
            <a:endParaRPr lang="en-US" dirty="0" smtClean="0"/>
          </a:p>
          <a:p>
            <a:pPr lvl="1"/>
            <a:r>
              <a:rPr lang="en-US" dirty="0" smtClean="0"/>
              <a:t>Rules </a:t>
            </a:r>
            <a:r>
              <a:rPr lang="en-US" dirty="0" smtClean="0"/>
              <a:t>of conformity</a:t>
            </a:r>
          </a:p>
          <a:p>
            <a:pPr lvl="1"/>
            <a:r>
              <a:rPr lang="en-US" dirty="0" smtClean="0"/>
              <a:t>70,000 residents</a:t>
            </a:r>
          </a:p>
          <a:p>
            <a:pPr lvl="1"/>
            <a:r>
              <a:rPr lang="en-US" dirty="0" smtClean="0"/>
              <a:t>Largest community in the US w/out a single African American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40" y="2133600"/>
            <a:ext cx="4091674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9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171" tIns="43087" rIns="86171" bIns="43087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Sunbelt</a:t>
            </a:r>
          </a:p>
        </p:txBody>
      </p:sp>
      <p:pic>
        <p:nvPicPr>
          <p:cNvPr id="430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405" y="1071563"/>
            <a:ext cx="6969146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305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1940 less than half of adult population belonged to a church</a:t>
            </a:r>
          </a:p>
          <a:p>
            <a:r>
              <a:rPr lang="en-US" dirty="0" smtClean="0"/>
              <a:t>1960 over 65% were official members </a:t>
            </a:r>
          </a:p>
          <a:p>
            <a:r>
              <a:rPr lang="en-US" dirty="0" smtClean="0"/>
              <a:t>Bible sales soared</a:t>
            </a:r>
          </a:p>
          <a:p>
            <a:r>
              <a:rPr lang="en-US" dirty="0" smtClean="0"/>
              <a:t>Cold War context </a:t>
            </a:r>
          </a:p>
          <a:p>
            <a:r>
              <a:rPr lang="en-US" dirty="0" smtClean="0"/>
              <a:t>“under God” –1954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698" y="1647712"/>
            <a:ext cx="2922702" cy="44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24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Family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Baby Boom-increase in the American birthrate. Peaked by 1957 </a:t>
            </a:r>
          </a:p>
          <a:p>
            <a:r>
              <a:rPr lang="en-US" dirty="0" smtClean="0"/>
              <a:t>Stable, young marriages</a:t>
            </a:r>
          </a:p>
          <a:p>
            <a:r>
              <a:rPr lang="en-US" dirty="0" smtClean="0"/>
              <a:t>Women expected to be stay-at-home moms but married women continued to be half of all women workers.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096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“teenagers” and delinquency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Mobility </a:t>
            </a:r>
          </a:p>
          <a:p>
            <a:r>
              <a:rPr lang="en-US" dirty="0" smtClean="0"/>
              <a:t>Affluence</a:t>
            </a:r>
          </a:p>
          <a:p>
            <a:r>
              <a:rPr lang="en-US" dirty="0" smtClean="0"/>
              <a:t>Rock and Roll </a:t>
            </a:r>
          </a:p>
          <a:p>
            <a:pPr lvl="1"/>
            <a:r>
              <a:rPr lang="en-US" dirty="0" smtClean="0"/>
              <a:t>Chuck Berry</a:t>
            </a:r>
          </a:p>
          <a:p>
            <a:pPr lvl="1"/>
            <a:r>
              <a:rPr lang="en-US" dirty="0" smtClean="0"/>
              <a:t>Elvis Presley </a:t>
            </a:r>
          </a:p>
          <a:p>
            <a:pPr lvl="1"/>
            <a:r>
              <a:rPr lang="en-US" dirty="0" smtClean="0"/>
              <a:t>Crossed racial lines</a:t>
            </a:r>
          </a:p>
          <a:p>
            <a:pPr lvl="1"/>
            <a:r>
              <a:rPr lang="en-US" dirty="0" smtClean="0"/>
              <a:t>“unfocused rebelliousness” </a:t>
            </a:r>
          </a:p>
          <a:p>
            <a:pPr lvl="1"/>
            <a:r>
              <a:rPr lang="en-US" dirty="0" smtClean="0"/>
              <a:t>Tools of Communism 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262" y="2057400"/>
            <a:ext cx="447616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31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was rosy…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Urban Crisis</a:t>
            </a:r>
          </a:p>
          <a:p>
            <a:pPr lvl="1"/>
            <a:r>
              <a:rPr lang="en-US" dirty="0" smtClean="0"/>
              <a:t>Flight to the suburbs left cities less prosperous</a:t>
            </a:r>
          </a:p>
          <a:p>
            <a:r>
              <a:rPr lang="en-US" dirty="0" smtClean="0"/>
              <a:t>Gentrification</a:t>
            </a:r>
          </a:p>
          <a:p>
            <a:pPr lvl="1"/>
            <a:r>
              <a:rPr lang="en-US" dirty="0" smtClean="0"/>
              <a:t>To keep people in the cities, 1.4 million  people were displaced</a:t>
            </a:r>
          </a:p>
          <a:p>
            <a:r>
              <a:rPr lang="en-US" dirty="0" smtClean="0"/>
              <a:t>Segregation &amp; discrimination</a:t>
            </a:r>
          </a:p>
          <a:p>
            <a:pPr lvl="1"/>
            <a:r>
              <a:rPr lang="en-US" dirty="0" smtClean="0"/>
              <a:t>Housing restrictions for African-Americans</a:t>
            </a:r>
          </a:p>
          <a:p>
            <a:pPr lvl="1"/>
            <a:r>
              <a:rPr lang="en-US" dirty="0" smtClean="0"/>
              <a:t>AAs not welcomed in suburbs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222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Describe 1950s culture in </a:t>
            </a:r>
            <a:r>
              <a:rPr lang="en-US" sz="4400" b="1" u="sng" dirty="0"/>
              <a:t>one word</a:t>
            </a:r>
          </a:p>
          <a:p>
            <a:r>
              <a:rPr lang="en-US" sz="4400" dirty="0"/>
              <a:t>Share &amp; Discuss</a:t>
            </a:r>
          </a:p>
        </p:txBody>
      </p:sp>
    </p:spTree>
    <p:extLst>
      <p:ext uri="{BB962C8B-B14F-4D97-AF65-F5344CB8AC3E}">
        <p14:creationId xmlns:p14="http://schemas.microsoft.com/office/powerpoint/2010/main" val="366238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“Place”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DBQ Essay #2!!!!</a:t>
            </a:r>
          </a:p>
          <a:p>
            <a:pPr marL="868578" lvl="1" indent="-457146">
              <a:buFont typeface="+mj-lt"/>
              <a:buAutoNum type="arabicPeriod"/>
            </a:pPr>
            <a:r>
              <a:rPr lang="en-US" dirty="0" smtClean="0"/>
              <a:t>Betty Freidan</a:t>
            </a:r>
          </a:p>
          <a:p>
            <a:pPr marL="868578" lvl="1" indent="-457146">
              <a:buFont typeface="+mj-lt"/>
              <a:buAutoNum type="arabicPeriod"/>
            </a:pPr>
            <a:r>
              <a:rPr lang="en-US" dirty="0" smtClean="0"/>
              <a:t>NOW</a:t>
            </a:r>
          </a:p>
          <a:p>
            <a:pPr marL="868578" lvl="1" indent="-457146">
              <a:buFont typeface="+mj-lt"/>
              <a:buAutoNum type="arabicPeriod"/>
            </a:pPr>
            <a:r>
              <a:rPr lang="en-US" dirty="0" smtClean="0"/>
              <a:t>Redstockings Manifesto</a:t>
            </a:r>
          </a:p>
          <a:p>
            <a:pPr marL="868578" lvl="1" indent="-457146">
              <a:buFont typeface="+mj-lt"/>
              <a:buAutoNum type="arabicPeriod"/>
            </a:pPr>
            <a:r>
              <a:rPr lang="en-US" dirty="0" smtClean="0"/>
              <a:t>The Case for the ERA</a:t>
            </a:r>
          </a:p>
          <a:p>
            <a:pPr marL="868578" lvl="1" indent="-457146">
              <a:buFont typeface="+mj-lt"/>
              <a:buAutoNum type="arabicPeriod"/>
            </a:pPr>
            <a:r>
              <a:rPr lang="en-US" dirty="0" smtClean="0"/>
              <a:t>Phyllis </a:t>
            </a:r>
            <a:r>
              <a:rPr lang="en-US" dirty="0" err="1" smtClean="0"/>
              <a:t>Schlafly</a:t>
            </a:r>
            <a:r>
              <a:rPr lang="en-US" dirty="0" smtClean="0"/>
              <a:t> </a:t>
            </a:r>
          </a:p>
          <a:p>
            <a:pPr marL="868578" lvl="1" indent="-457146">
              <a:buFont typeface="+mj-lt"/>
              <a:buAutoNum type="arabicPeriod"/>
            </a:pPr>
            <a:r>
              <a:rPr lang="en-US" dirty="0" smtClean="0"/>
              <a:t>Jerry Falwell </a:t>
            </a:r>
          </a:p>
          <a:p>
            <a:pPr marL="868578" lvl="1" indent="-457146">
              <a:buFont typeface="+mj-lt"/>
              <a:buAutoNum type="arabicPeriod"/>
            </a:pPr>
            <a:r>
              <a:rPr lang="en-US" dirty="0" smtClean="0"/>
              <a:t>1951 Advertisement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645920"/>
            <a:ext cx="4572000" cy="452628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“Analyze the impact that post WWII culture had on the development of the American women’s identity” </a:t>
            </a:r>
          </a:p>
          <a:p>
            <a:r>
              <a:rPr lang="en-US" dirty="0" smtClean="0"/>
              <a:t>Read and analyze each document </a:t>
            </a:r>
          </a:p>
          <a:p>
            <a:r>
              <a:rPr lang="en-US" dirty="0" smtClean="0"/>
              <a:t>Complete a DBQ analysis</a:t>
            </a:r>
          </a:p>
          <a:p>
            <a:r>
              <a:rPr lang="en-US" smtClean="0"/>
              <a:t>Write full DBQ </a:t>
            </a:r>
            <a:endParaRPr lang="en-US" dirty="0" smtClean="0"/>
          </a:p>
          <a:p>
            <a:r>
              <a:rPr lang="en-US" dirty="0" smtClean="0"/>
              <a:t>Peer/self edit </a:t>
            </a:r>
          </a:p>
          <a:p>
            <a:r>
              <a:rPr lang="en-US" dirty="0" smtClean="0"/>
              <a:t>Revise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2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of the Week 5/1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Monday: Practice Exam #2: Multiple Choice &amp; Short Response (AP </a:t>
            </a:r>
            <a:r>
              <a:rPr lang="en-US" dirty="0" err="1" smtClean="0">
                <a:solidFill>
                  <a:srgbClr val="000000"/>
                </a:solidFill>
              </a:rPr>
              <a:t>Chem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&amp; AP Environmental)</a:t>
            </a:r>
          </a:p>
          <a:p>
            <a:r>
              <a:rPr lang="en-US" dirty="0" smtClean="0"/>
              <a:t>Tuesday: </a:t>
            </a:r>
            <a:r>
              <a:rPr lang="en-US" dirty="0"/>
              <a:t>Practice Exam #2: Multiple Choice &amp; Short </a:t>
            </a:r>
            <a:r>
              <a:rPr lang="en-US" dirty="0" smtClean="0"/>
              <a:t>Response (AP Spanish Language)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Wednesday: DBQ</a:t>
            </a:r>
          </a:p>
          <a:p>
            <a:r>
              <a:rPr lang="en-US" dirty="0" smtClean="0"/>
              <a:t>Thursday: DBQ Scoring &amp; Any Last Questions?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Friday: THE BIG DAY APUSH EXAM: 8-12PM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9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46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—</a:t>
            </a:r>
            <a:r>
              <a:rPr lang="en-US" dirty="0" smtClean="0"/>
              <a:t>1950s</a:t>
            </a:r>
            <a:br>
              <a:rPr lang="en-US" dirty="0" smtClean="0"/>
            </a:br>
            <a:r>
              <a:rPr lang="en-US" dirty="0" smtClean="0"/>
              <a:t>Cause, context, and </a:t>
            </a:r>
            <a:r>
              <a:rPr lang="en-US" dirty="0" smtClean="0"/>
              <a:t>effect of post-war prosperity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31466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877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499064"/>
          </a:xfrm>
        </p:spPr>
        <p:txBody>
          <a:bodyPr>
            <a:noAutofit/>
          </a:bodyPr>
          <a:lstStyle/>
          <a:p>
            <a:r>
              <a:rPr lang="en-US" sz="3600" dirty="0"/>
              <a:t>Based on your understanding of CH. 26, docs and Crash Course, what were the 1950s like in America?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5"/>
            <a:ext cx="8229600" cy="42675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1950s were most similar to what other time period?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1950s were most different than what other time period?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continuities continued in the 1950s?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changed in the 1950s from other time periods?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3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4572" y="214313"/>
            <a:ext cx="3682833" cy="1204020"/>
          </a:xfrm>
        </p:spPr>
        <p:txBody>
          <a:bodyPr lIns="91428" tIns="45713" rIns="91428" bIns="45713"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cs typeface="+mj-cs"/>
              </a:rPr>
              <a:t>National Highway Act</a:t>
            </a:r>
          </a:p>
        </p:txBody>
      </p:sp>
      <p:pic>
        <p:nvPicPr>
          <p:cNvPr id="11266" name="Picture 3" descr="MPj040094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50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Image:I-95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520" y="1714507"/>
            <a:ext cx="2134301" cy="213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Image:Map of current Interstates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300" y="3048006"/>
            <a:ext cx="5410100" cy="339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0101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“Under God” added to the pledge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887693" cy="458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846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6" y="1981206"/>
            <a:ext cx="8056799" cy="394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52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18" y="1646243"/>
            <a:ext cx="3574281" cy="484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78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4179</TotalTime>
  <Words>646</Words>
  <Application>Microsoft Macintosh PowerPoint</Application>
  <PresentationFormat>On-screen Show (4:3)</PresentationFormat>
  <Paragraphs>104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Foundry</vt:lpstr>
      <vt:lpstr>Default Design</vt:lpstr>
      <vt:lpstr>1_Default Design</vt:lpstr>
      <vt:lpstr>2_Default Design</vt:lpstr>
      <vt:lpstr>Welcome Back!!  This week’s homework .</vt:lpstr>
      <vt:lpstr>Lessons of the Week 4/24</vt:lpstr>
      <vt:lpstr>Lessons of the Week 5/1</vt:lpstr>
      <vt:lpstr>—1950s Cause, context, and effect of post-war prosperity </vt:lpstr>
      <vt:lpstr>Based on your understanding of CH. 26, docs and Crash Course, what were the 1950s like in America?</vt:lpstr>
      <vt:lpstr>National Highway Act</vt:lpstr>
      <vt:lpstr>“Under God” added to the pledge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Said no women ever…</vt:lpstr>
      <vt:lpstr>PowerPoint Presentation</vt:lpstr>
      <vt:lpstr>EQ: </vt:lpstr>
      <vt:lpstr>Conformity</vt:lpstr>
      <vt:lpstr>Causes of the Economic Boom of the 1950s</vt:lpstr>
      <vt:lpstr>What did people buy?</vt:lpstr>
      <vt:lpstr>PowerPoint Presentation</vt:lpstr>
      <vt:lpstr>Where did people live? Suburbia </vt:lpstr>
      <vt:lpstr>Sunbelt</vt:lpstr>
      <vt:lpstr>Religion </vt:lpstr>
      <vt:lpstr>The American Family</vt:lpstr>
      <vt:lpstr>“teenagers” and delinquency </vt:lpstr>
      <vt:lpstr>Not all was rosy…</vt:lpstr>
      <vt:lpstr>PowerPoint Presentation</vt:lpstr>
      <vt:lpstr>Women’s “Place” </vt:lpstr>
    </vt:vector>
  </TitlesOfParts>
  <Company>TCAPS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Trends—1945-1980</dc:title>
  <dc:creator>TCAPS</dc:creator>
  <cp:lastModifiedBy>Ramirez, Marcia P.</cp:lastModifiedBy>
  <cp:revision>24</cp:revision>
  <dcterms:created xsi:type="dcterms:W3CDTF">2015-04-06T23:01:08Z</dcterms:created>
  <dcterms:modified xsi:type="dcterms:W3CDTF">2017-04-24T04:19:56Z</dcterms:modified>
</cp:coreProperties>
</file>