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3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DE1D5-7E8B-994A-AE93-DAF4579E4443}" type="datetimeFigureOut">
              <a:rPr lang="en-US" smtClean="0"/>
              <a:t>2/24/16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0BD0B-4064-A645-88C5-8127BF82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75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Served as community centers to provide aid for the poor (often immigrants) 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 English classes, medical care, daycare, employment services, food assistance 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 Morethan400settlementhousesin operation by 1910.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0BD0B-4064-A645-88C5-8127BF82DF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39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Members prayed &amp; sang in saloons, urged shopkeepers to stop selling alcohol. 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By 1911, WCTU was the largest women’s group in the U.S. </a:t>
            </a:r>
            <a:endParaRPr lang="en-US" dirty="0" smtClean="0">
              <a:effectLst/>
            </a:endParaRPr>
          </a:p>
          <a:p>
            <a:endParaRPr lang="en-US" dirty="0" smtClean="0"/>
          </a:p>
          <a:p>
            <a:r>
              <a:rPr lang="en-US" dirty="0" smtClean="0"/>
              <a:t>Will get</a:t>
            </a:r>
            <a:r>
              <a:rPr lang="en-US" baseline="0" dirty="0" smtClean="0"/>
              <a:t> the 18</a:t>
            </a:r>
            <a:r>
              <a:rPr lang="en-US" baseline="30000" dirty="0" smtClean="0"/>
              <a:t>th</a:t>
            </a:r>
            <a:r>
              <a:rPr lang="en-US" baseline="0" dirty="0" smtClean="0"/>
              <a:t> Amendment passed</a:t>
            </a:r>
          </a:p>
          <a:p>
            <a:endParaRPr lang="en-US" baseline="0" dirty="0" smtClean="0"/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CarrieNation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usedahatchetto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bust up saloons, arrested 30+ times.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Anti-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SaloonLeague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–supported prohibition to oppose immigration. 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Alcohol was central to many European customs &amp; saloons provided services to immigrant communities (cashing paychecks &amp; serving meals) </a:t>
            </a:r>
            <a:endParaRPr lang="en-US" dirty="0" smtClean="0">
              <a:effectLst/>
            </a:endParaRP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0BD0B-4064-A645-88C5-8127BF82DF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51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Banned the sale of products of manufacturers that employed children under 14 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Ruled unconstitutional in Hammer v.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Dagenhart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(1918) – fed. gov’t overstepped bounds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0BD0B-4064-A645-88C5-8127BF82DF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03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Presidents during the Progressive Era (Teddy Roosevelt, William H. Taft, Woodrow Wilson) did little to advance cause of Civil Rights.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Did not want to risk losing Southern support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Civil Rights 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Association for Advancement of Colored People (NAACP) founded in 1909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Advocated for racial equality, but received less public attention than other reform organizations.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Progressive Era, two prominent black intellectuals emerged: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Booker T. Washington – head of Tuskegee Institute (Black college) in Alabama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W.E.B. Du Bois – Harvard- educated professor at Atlanta University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0BD0B-4064-A645-88C5-8127BF82DF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83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E660-94FA-AE44-B9E5-1BD0D612AEA0}" type="datetimeFigureOut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C70B-2CAF-C044-A230-574823BF6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25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E660-94FA-AE44-B9E5-1BD0D612AEA0}" type="datetimeFigureOut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C70B-2CAF-C044-A230-574823BF6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9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E660-94FA-AE44-B9E5-1BD0D612AEA0}" type="datetimeFigureOut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C70B-2CAF-C044-A230-574823BF6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8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E660-94FA-AE44-B9E5-1BD0D612AEA0}" type="datetimeFigureOut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C70B-2CAF-C044-A230-574823BF6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5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E660-94FA-AE44-B9E5-1BD0D612AEA0}" type="datetimeFigureOut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C70B-2CAF-C044-A230-574823BF6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61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E660-94FA-AE44-B9E5-1BD0D612AEA0}" type="datetimeFigureOut">
              <a:rPr lang="en-US" smtClean="0"/>
              <a:t>2/24/16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C70B-2CAF-C044-A230-574823BF6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5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E660-94FA-AE44-B9E5-1BD0D612AEA0}" type="datetimeFigureOut">
              <a:rPr lang="en-US" smtClean="0"/>
              <a:t>2/24/16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C70B-2CAF-C044-A230-574823BF6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1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E660-94FA-AE44-B9E5-1BD0D612AEA0}" type="datetimeFigureOut">
              <a:rPr lang="en-US" smtClean="0"/>
              <a:t>2/24/16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C70B-2CAF-C044-A230-574823BF6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0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E660-94FA-AE44-B9E5-1BD0D612AEA0}" type="datetimeFigureOut">
              <a:rPr lang="en-US" smtClean="0"/>
              <a:t>2/24/16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C70B-2CAF-C044-A230-574823BF6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9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E660-94FA-AE44-B9E5-1BD0D612AEA0}" type="datetimeFigureOut">
              <a:rPr lang="en-US" smtClean="0"/>
              <a:t>2/24/16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C70B-2CAF-C044-A230-574823BF6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02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E660-94FA-AE44-B9E5-1BD0D612AEA0}" type="datetimeFigureOut">
              <a:rPr lang="en-US" smtClean="0"/>
              <a:t>2/24/16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C70B-2CAF-C044-A230-574823BF6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8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BE660-94FA-AE44-B9E5-1BD0D612AEA0}" type="datetimeFigureOut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DC70B-2CAF-C044-A230-574823BF6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9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Progressive 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Be able to explain how reformers sought to address social issues during the Progressive Era. 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39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Conservation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of TR’s </a:t>
            </a:r>
            <a:r>
              <a:rPr lang="en-US" dirty="0">
                <a:solidFill>
                  <a:srgbClr val="FF0000"/>
                </a:solidFill>
              </a:rPr>
              <a:t>“Square Deal” </a:t>
            </a:r>
            <a:r>
              <a:rPr lang="en-US" dirty="0"/>
              <a:t>= conservation of natural resources </a:t>
            </a:r>
            <a:endParaRPr lang="en-US" dirty="0" smtClean="0">
              <a:effectLst/>
            </a:endParaRPr>
          </a:p>
          <a:p>
            <a:r>
              <a:rPr lang="en-US" dirty="0" smtClean="0"/>
              <a:t>Forest Reserve Act (1891)</a:t>
            </a:r>
          </a:p>
          <a:p>
            <a:r>
              <a:rPr lang="en-US" dirty="0" smtClean="0"/>
              <a:t>Newlands Act (1902)</a:t>
            </a:r>
          </a:p>
          <a:p>
            <a:r>
              <a:rPr lang="en-US" dirty="0" smtClean="0"/>
              <a:t>National Park Service (1916)</a:t>
            </a:r>
          </a:p>
          <a:p>
            <a:r>
              <a:rPr lang="en-US" dirty="0" smtClean="0"/>
              <a:t>Sierra Club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625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Upton’s Sinclair </a:t>
            </a:r>
            <a:r>
              <a:rPr lang="en-US" i="1" dirty="0" smtClean="0"/>
              <a:t>The Jungle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98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>
                <a:solidFill>
                  <a:srgbClr val="FF0000"/>
                </a:solidFill>
              </a:rPr>
              <a:t>Progressivism</a:t>
            </a:r>
            <a:r>
              <a:rPr lang="en-US" dirty="0" smtClean="0"/>
              <a:t>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citizens sought to address </a:t>
            </a:r>
            <a:r>
              <a:rPr lang="en-US" dirty="0" smtClean="0"/>
              <a:t>social &amp; economic issues  </a:t>
            </a:r>
            <a:r>
              <a:rPr lang="en-US" dirty="0"/>
              <a:t>through reform. </a:t>
            </a:r>
          </a:p>
          <a:p>
            <a:r>
              <a:rPr lang="en-US" dirty="0"/>
              <a:t>– Journalists, intellectuals, politicians, activists </a:t>
            </a:r>
          </a:p>
          <a:p>
            <a:r>
              <a:rPr lang="en-US" dirty="0"/>
              <a:t>– “Muckrakers” – exposed filth (problems)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Progressive Movement – sought to correct injustices that emerged during the Gilded Age. </a:t>
            </a:r>
            <a:endParaRPr lang="en-US" dirty="0" smtClean="0">
              <a:effectLst/>
            </a:endParaRPr>
          </a:p>
          <a:p>
            <a:r>
              <a:rPr lang="en-US" dirty="0"/>
              <a:t>– Social, political, economic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440" y="4952733"/>
            <a:ext cx="3339252" cy="186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46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2-24 at 7.09.26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7" t="2205" r="7477" b="2958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7029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Jacob Riis-exposed tenement living w/ How the Other Half Lives (1890) </a:t>
            </a:r>
          </a:p>
          <a:p>
            <a:pPr lvl="1"/>
            <a:r>
              <a:rPr lang="en-US" dirty="0" smtClean="0"/>
              <a:t>Helped improve social welfare-sewers, garbage collection, indoor plumbing</a:t>
            </a:r>
          </a:p>
          <a:p>
            <a:pPr marL="457200" lvl="1" indent="0">
              <a:buNone/>
            </a:pPr>
            <a:r>
              <a:rPr lang="en-US" dirty="0" smtClean="0"/>
              <a:t>Jane Addams-started the settlement House movement in Chicago by founding Hull House in 1889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290" y="4645241"/>
            <a:ext cx="44323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33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Temperance Movement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707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Prohibitionists </a:t>
            </a:r>
            <a:r>
              <a:rPr lang="en-US" dirty="0"/>
              <a:t>saw alcohol as the source </a:t>
            </a:r>
            <a:r>
              <a:rPr lang="en-US" dirty="0" smtClean="0"/>
              <a:t>of many </a:t>
            </a:r>
            <a:r>
              <a:rPr lang="en-US" dirty="0"/>
              <a:t>social problems</a:t>
            </a:r>
            <a:br>
              <a:rPr lang="en-US" dirty="0"/>
            </a:br>
            <a:r>
              <a:rPr lang="en-US" dirty="0"/>
              <a:t>– Domestic violence, laziness, workforce issues. </a:t>
            </a:r>
          </a:p>
          <a:p>
            <a:r>
              <a:rPr lang="en-US" dirty="0">
                <a:solidFill>
                  <a:srgbClr val="FF0000"/>
                </a:solidFill>
              </a:rPr>
              <a:t>Women’s Christian Temperance Union (WCTU) </a:t>
            </a:r>
            <a:r>
              <a:rPr lang="en-US" dirty="0"/>
              <a:t>– social and political organization dedicated to prohibition.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18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Amendment</a:t>
            </a:r>
            <a:r>
              <a:rPr lang="en-US" dirty="0">
                <a:solidFill>
                  <a:srgbClr val="FF0000"/>
                </a:solidFill>
              </a:rPr>
              <a:t>(1919)</a:t>
            </a:r>
            <a:r>
              <a:rPr lang="en-US" dirty="0"/>
              <a:t>–banned manufacture, sale, and transportation of alcohol in the U.S. </a:t>
            </a:r>
            <a:endParaRPr lang="en-US" dirty="0" smtClean="0">
              <a:effectLst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553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National Child Labor Committee </a:t>
            </a:r>
            <a:r>
              <a:rPr lang="en-US" dirty="0"/>
              <a:t>– formed in 1904 to fight against the use of children laborers </a:t>
            </a:r>
          </a:p>
          <a:p>
            <a:r>
              <a:rPr lang="en-US" dirty="0" smtClean="0"/>
              <a:t>Photographer </a:t>
            </a:r>
            <a:r>
              <a:rPr lang="en-US" dirty="0">
                <a:solidFill>
                  <a:srgbClr val="FF0000"/>
                </a:solidFill>
              </a:rPr>
              <a:t>Lewis Hine </a:t>
            </a:r>
            <a:r>
              <a:rPr lang="en-US" dirty="0"/>
              <a:t>documented child labor throughout the Gilded Age. </a:t>
            </a:r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Keating-Owen Child Labor Act </a:t>
            </a:r>
            <a:r>
              <a:rPr lang="en-US" dirty="0"/>
              <a:t>(1916)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230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Ida B. Wells fought against lynching by writing, lecturing, and organizing protests in the North. </a:t>
            </a:r>
          </a:p>
          <a:p>
            <a:pPr marL="0" indent="0">
              <a:buNone/>
            </a:pPr>
            <a:r>
              <a:rPr lang="en-US" dirty="0" smtClean="0"/>
              <a:t>Fought </a:t>
            </a:r>
            <a:r>
              <a:rPr lang="en-US" dirty="0"/>
              <a:t>for federal anti-lynching law to protect blacks in the south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74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Economic Reforms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69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365" y="1600200"/>
            <a:ext cx="8959635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Mueller </a:t>
            </a:r>
            <a:r>
              <a:rPr lang="en-US" dirty="0">
                <a:solidFill>
                  <a:srgbClr val="FF0000"/>
                </a:solidFill>
              </a:rPr>
              <a:t>v. Oregon </a:t>
            </a:r>
            <a:r>
              <a:rPr lang="en-US" dirty="0"/>
              <a:t>(1908) – Supreme Court upheld law that limited women to 10-hr workday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>
                <a:latin typeface="Wingdings"/>
              </a:rPr>
              <a:t></a:t>
            </a:r>
            <a:r>
              <a:rPr lang="en-US" dirty="0"/>
              <a:t>Court upheld similar law for men in 1917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Workers</a:t>
            </a:r>
            <a:r>
              <a:rPr lang="en-US" dirty="0">
                <a:solidFill>
                  <a:srgbClr val="FF0000"/>
                </a:solidFill>
              </a:rPr>
              <a:t>’ compensation laws </a:t>
            </a:r>
            <a:r>
              <a:rPr lang="en-US" dirty="0" smtClean="0"/>
              <a:t>Required </a:t>
            </a:r>
            <a:r>
              <a:rPr lang="en-US" dirty="0"/>
              <a:t>employers to pay injury/death compensation to workers’ families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Safety procedures/laws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Triangle </a:t>
            </a:r>
            <a:r>
              <a:rPr lang="en-US" dirty="0">
                <a:solidFill>
                  <a:srgbClr val="FF0000"/>
                </a:solidFill>
              </a:rPr>
              <a:t>Shirtwaist Factory fire (1911) </a:t>
            </a:r>
            <a:endParaRPr lang="en-US" dirty="0" smtClean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r>
              <a:rPr lang="en-US" dirty="0" smtClean="0">
                <a:latin typeface="Wingdings"/>
              </a:rPr>
              <a:t>	 </a:t>
            </a:r>
            <a:r>
              <a:rPr lang="en-US" dirty="0"/>
              <a:t>Fire codes/inspections, multiple exits, outward swinging doors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126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532</Words>
  <Application>Microsoft Macintosh PowerPoint</Application>
  <PresentationFormat>On-screen Show (4:3)</PresentationFormat>
  <Paragraphs>64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Progressive Era</vt:lpstr>
      <vt:lpstr>What is Progressivism??</vt:lpstr>
      <vt:lpstr>PowerPoint Presentation</vt:lpstr>
      <vt:lpstr>Urban Housing</vt:lpstr>
      <vt:lpstr>Temperance Movement</vt:lpstr>
      <vt:lpstr>Child Labor</vt:lpstr>
      <vt:lpstr>Civil Rights</vt:lpstr>
      <vt:lpstr>Economic Reforms</vt:lpstr>
      <vt:lpstr>Working Conditions</vt:lpstr>
      <vt:lpstr>Environment Conservation</vt:lpstr>
      <vt:lpstr>Upton’s Sinclair The Jungle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Progressive Era</dc:title>
  <dc:creator>Ramirez, Marcia P.</dc:creator>
  <cp:lastModifiedBy>Ramirez, Marcia P.</cp:lastModifiedBy>
  <cp:revision>4</cp:revision>
  <dcterms:created xsi:type="dcterms:W3CDTF">2016-02-24T15:06:31Z</dcterms:created>
  <dcterms:modified xsi:type="dcterms:W3CDTF">2016-02-24T16:17:48Z</dcterms:modified>
</cp:coreProperties>
</file>