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56" r:id="rId2"/>
    <p:sldId id="267" r:id="rId3"/>
    <p:sldId id="282" r:id="rId4"/>
    <p:sldId id="291" r:id="rId5"/>
    <p:sldId id="284" r:id="rId6"/>
    <p:sldId id="272" r:id="rId7"/>
    <p:sldId id="285" r:id="rId8"/>
    <p:sldId id="264" r:id="rId9"/>
    <p:sldId id="259" r:id="rId10"/>
    <p:sldId id="288" r:id="rId11"/>
    <p:sldId id="271" r:id="rId12"/>
    <p:sldId id="268" r:id="rId13"/>
    <p:sldId id="258" r:id="rId14"/>
    <p:sldId id="265" r:id="rId15"/>
    <p:sldId id="275" r:id="rId16"/>
    <p:sldId id="270" r:id="rId17"/>
    <p:sldId id="292" r:id="rId18"/>
    <p:sldId id="276" r:id="rId19"/>
    <p:sldId id="290" r:id="rId20"/>
    <p:sldId id="300" r:id="rId21"/>
    <p:sldId id="287" r:id="rId22"/>
    <p:sldId id="261" r:id="rId23"/>
    <p:sldId id="299" r:id="rId24"/>
    <p:sldId id="281" r:id="rId25"/>
    <p:sldId id="289" r:id="rId26"/>
    <p:sldId id="279" r:id="rId27"/>
    <p:sldId id="263" r:id="rId28"/>
    <p:sldId id="262" r:id="rId29"/>
    <p:sldId id="280" r:id="rId30"/>
    <p:sldId id="269" r:id="rId31"/>
    <p:sldId id="257" r:id="rId32"/>
    <p:sldId id="294" r:id="rId33"/>
    <p:sldId id="274" r:id="rId34"/>
    <p:sldId id="283" r:id="rId35"/>
    <p:sldId id="266" r:id="rId36"/>
    <p:sldId id="278" r:id="rId37"/>
    <p:sldId id="273" r:id="rId38"/>
    <p:sldId id="286" r:id="rId39"/>
    <p:sldId id="260" r:id="rId40"/>
    <p:sldId id="298" r:id="rId41"/>
    <p:sldId id="297" r:id="rId42"/>
    <p:sldId id="293" r:id="rId43"/>
    <p:sldId id="295" r:id="rId44"/>
    <p:sldId id="296" r:id="rId4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#1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Modern Republicanism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Interstate Highway Act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Suez Crisis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Sputnik… NASA &amp; NDEA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Little Rock Crisis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Coups in Guatemala &amp; Iran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6C24F806-E454-4E7E-B98C-13518F3EDF57}" type="presOf" srcId="{C4BF55F0-0274-4D74-AEC3-4FEA3545A9A9}" destId="{C9C52049-040C-44C4-AC26-9F1A4E51C708}" srcOrd="0" destOrd="0" presId="urn:microsoft.com/office/officeart/2005/8/layout/radial1"/>
    <dgm:cxn modelId="{87C971CA-F5B2-4377-962D-1DCB5819B021}" type="presOf" srcId="{75FA2FF8-8062-47F8-87A2-444423555564}" destId="{23199DA3-C273-480A-9DBD-005C67143D63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B3A0ACCE-9B4A-4CAF-B974-61EE23539E19}" type="presOf" srcId="{75FA2FF8-8062-47F8-87A2-444423555564}" destId="{C58E898C-8224-49BC-8164-6D485683A75E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67872612-32F8-4D04-A9D7-9B9F0BE83927}" type="presOf" srcId="{548397DE-3B92-4981-9E6A-1047CEE47D06}" destId="{D88826CC-8816-4B5D-8F2B-E7C16F718835}" srcOrd="0" destOrd="0" presId="urn:microsoft.com/office/officeart/2005/8/layout/radial1"/>
    <dgm:cxn modelId="{9DA6EF0D-C075-4ABA-9E15-CD27BD911198}" type="presOf" srcId="{06B2CCAE-D998-425F-BE00-57C58A2252CE}" destId="{90B0B55B-01DD-4E85-8A70-BF1C03BE4E5F}" srcOrd="0" destOrd="0" presId="urn:microsoft.com/office/officeart/2005/8/layout/radial1"/>
    <dgm:cxn modelId="{51C3FE00-9DEB-404C-A393-07D14FFD2DCB}" type="presOf" srcId="{8DB193E5-00B8-4AAE-979A-BBF595E3E20E}" destId="{0FD6A8BD-1B45-4928-A500-8B2F34A66546}" srcOrd="1" destOrd="0" presId="urn:microsoft.com/office/officeart/2005/8/layout/radial1"/>
    <dgm:cxn modelId="{E89114F8-419C-47D2-BF9E-A02703D0319E}" type="presOf" srcId="{84133897-60AB-4E25-873A-BBD03D16554C}" destId="{5EE989FE-8429-4A1E-B9BB-34F9A9EE9DF0}" srcOrd="1" destOrd="0" presId="urn:microsoft.com/office/officeart/2005/8/layout/radial1"/>
    <dgm:cxn modelId="{AFB5C3B8-E5A6-40A1-9E27-C83E3D4F4352}" type="presOf" srcId="{080A5834-A5A5-4DC4-A9AC-70E5CAC6BEC6}" destId="{683BCA1B-6F0A-4907-BA89-EDF28AE6206F}" srcOrd="0" destOrd="0" presId="urn:microsoft.com/office/officeart/2005/8/layout/radial1"/>
    <dgm:cxn modelId="{FF9A5003-C683-4341-B846-CC459E804C39}" type="presOf" srcId="{0B48A220-9239-4F1E-863A-46E2DAB889B6}" destId="{189EBCA6-B68F-47A3-BBAF-7CB1579A2BB0}" srcOrd="0" destOrd="0" presId="urn:microsoft.com/office/officeart/2005/8/layout/radial1"/>
    <dgm:cxn modelId="{2C783C8E-A924-4FF0-8181-D74D74EF061C}" type="presOf" srcId="{8D09908C-1870-4CC5-808C-DCBF26FAC3E8}" destId="{89220F5F-D419-46E1-8442-589D5E9B3977}" srcOrd="0" destOrd="0" presId="urn:microsoft.com/office/officeart/2005/8/layout/radial1"/>
    <dgm:cxn modelId="{08934540-BA2D-471A-AE01-B13096C3E3CF}" type="presOf" srcId="{20A51796-AF9A-45F2-9FA4-E58B5A22F7F7}" destId="{3D3A9D17-BECD-444D-9074-9D0E3092404D}" srcOrd="0" destOrd="0" presId="urn:microsoft.com/office/officeart/2005/8/layout/radial1"/>
    <dgm:cxn modelId="{75D44BFA-5F17-4CBD-91BE-2A44164FB965}" type="presOf" srcId="{8DB193E5-00B8-4AAE-979A-BBF595E3E20E}" destId="{1F976931-6BD1-4C01-8C95-363D9F5045AD}" srcOrd="0" destOrd="0" presId="urn:microsoft.com/office/officeart/2005/8/layout/radial1"/>
    <dgm:cxn modelId="{06006F60-0B6E-482F-AC8B-4204D733F876}" type="presOf" srcId="{84133897-60AB-4E25-873A-BBD03D16554C}" destId="{ACACFE25-2207-496B-A41D-F8C989A4EDF5}" srcOrd="0" destOrd="0" presId="urn:microsoft.com/office/officeart/2005/8/layout/radial1"/>
    <dgm:cxn modelId="{E323FB32-CA11-4B37-9DA7-CCACA05BF691}" type="presOf" srcId="{3E28C82E-CD63-4BE4-9F6B-2806062068B7}" destId="{BFD62D28-76D2-4922-8531-6417BC84E349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306A8757-5387-4F28-9A0E-DFF009423251}" type="presOf" srcId="{BE8E7778-C34A-468A-9F2C-E18239F0C1FD}" destId="{F029DD99-83A6-4594-8A6D-3A02E107FF10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8667A663-A82C-4D26-85AC-DE3933455798}" type="presOf" srcId="{C18A6AD5-FDA8-4B1E-9227-0F3BC7D19E08}" destId="{B024A7E9-B15F-4973-A3E9-43011CF89B5F}" srcOrd="0" destOrd="0" presId="urn:microsoft.com/office/officeart/2005/8/layout/radial1"/>
    <dgm:cxn modelId="{80B3045C-0907-4B96-850B-662055E6C4FA}" type="presOf" srcId="{080A5834-A5A5-4DC4-A9AC-70E5CAC6BEC6}" destId="{A565AB33-2F9F-4DF9-B86D-B3CAE83E3C18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899930F3-3259-479A-B71D-E3E75BB4887E}" type="presOf" srcId="{709E077E-166A-4341-8A8F-7ED9C3552582}" destId="{07603894-5F6F-4885-BC38-DDAB99171497}" srcOrd="1" destOrd="0" presId="urn:microsoft.com/office/officeart/2005/8/layout/radial1"/>
    <dgm:cxn modelId="{ED012B57-A49B-4288-8697-CA21A9ADC03A}" type="presOf" srcId="{BE8E7778-C34A-468A-9F2C-E18239F0C1FD}" destId="{4CC96AFD-4530-4D22-967F-550A5EB4D182}" srcOrd="1" destOrd="0" presId="urn:microsoft.com/office/officeart/2005/8/layout/radial1"/>
    <dgm:cxn modelId="{C56B6329-AA19-4181-B559-F609392F23BD}" type="presOf" srcId="{709E077E-166A-4341-8A8F-7ED9C3552582}" destId="{D52D79B7-B0BB-4BEE-BB5F-C5F8BF1988A2}" srcOrd="0" destOrd="0" presId="urn:microsoft.com/office/officeart/2005/8/layout/radial1"/>
    <dgm:cxn modelId="{B2F2C5FD-A5EA-489E-BB32-8796EB90AA3E}" type="presParOf" srcId="{189EBCA6-B68F-47A3-BBAF-7CB1579A2BB0}" destId="{90B0B55B-01DD-4E85-8A70-BF1C03BE4E5F}" srcOrd="0" destOrd="0" presId="urn:microsoft.com/office/officeart/2005/8/layout/radial1"/>
    <dgm:cxn modelId="{0FC85E30-B0C0-469C-958E-70BA71DF1291}" type="presParOf" srcId="{189EBCA6-B68F-47A3-BBAF-7CB1579A2BB0}" destId="{C58E898C-8224-49BC-8164-6D485683A75E}" srcOrd="1" destOrd="0" presId="urn:microsoft.com/office/officeart/2005/8/layout/radial1"/>
    <dgm:cxn modelId="{0206B30A-4596-490C-8B03-9FD5AED04AFB}" type="presParOf" srcId="{C58E898C-8224-49BC-8164-6D485683A75E}" destId="{23199DA3-C273-480A-9DBD-005C67143D63}" srcOrd="0" destOrd="0" presId="urn:microsoft.com/office/officeart/2005/8/layout/radial1"/>
    <dgm:cxn modelId="{4EFCC1D1-15C6-428C-9E67-A80C65E2B5CE}" type="presParOf" srcId="{189EBCA6-B68F-47A3-BBAF-7CB1579A2BB0}" destId="{89220F5F-D419-46E1-8442-589D5E9B3977}" srcOrd="2" destOrd="0" presId="urn:microsoft.com/office/officeart/2005/8/layout/radial1"/>
    <dgm:cxn modelId="{DAC0E965-FC26-4C64-B952-87615D31F653}" type="presParOf" srcId="{189EBCA6-B68F-47A3-BBAF-7CB1579A2BB0}" destId="{683BCA1B-6F0A-4907-BA89-EDF28AE6206F}" srcOrd="3" destOrd="0" presId="urn:microsoft.com/office/officeart/2005/8/layout/radial1"/>
    <dgm:cxn modelId="{2F0A62BE-5ADD-4FA8-B78E-DB2020729A22}" type="presParOf" srcId="{683BCA1B-6F0A-4907-BA89-EDF28AE6206F}" destId="{A565AB33-2F9F-4DF9-B86D-B3CAE83E3C18}" srcOrd="0" destOrd="0" presId="urn:microsoft.com/office/officeart/2005/8/layout/radial1"/>
    <dgm:cxn modelId="{49299344-17BC-497A-B648-4FBB71012B01}" type="presParOf" srcId="{189EBCA6-B68F-47A3-BBAF-7CB1579A2BB0}" destId="{D88826CC-8816-4B5D-8F2B-E7C16F718835}" srcOrd="4" destOrd="0" presId="urn:microsoft.com/office/officeart/2005/8/layout/radial1"/>
    <dgm:cxn modelId="{71FABD9F-134E-410D-9147-F8D944A2081F}" type="presParOf" srcId="{189EBCA6-B68F-47A3-BBAF-7CB1579A2BB0}" destId="{ACACFE25-2207-496B-A41D-F8C989A4EDF5}" srcOrd="5" destOrd="0" presId="urn:microsoft.com/office/officeart/2005/8/layout/radial1"/>
    <dgm:cxn modelId="{CF99AA97-AFF1-4F9A-8C2F-71DE8A679C70}" type="presParOf" srcId="{ACACFE25-2207-496B-A41D-F8C989A4EDF5}" destId="{5EE989FE-8429-4A1E-B9BB-34F9A9EE9DF0}" srcOrd="0" destOrd="0" presId="urn:microsoft.com/office/officeart/2005/8/layout/radial1"/>
    <dgm:cxn modelId="{350C1ACD-A37C-442F-8E56-4A07DF4FCA08}" type="presParOf" srcId="{189EBCA6-B68F-47A3-BBAF-7CB1579A2BB0}" destId="{C9C52049-040C-44C4-AC26-9F1A4E51C708}" srcOrd="6" destOrd="0" presId="urn:microsoft.com/office/officeart/2005/8/layout/radial1"/>
    <dgm:cxn modelId="{654B589C-4444-4237-BECB-BAC39F94067D}" type="presParOf" srcId="{189EBCA6-B68F-47A3-BBAF-7CB1579A2BB0}" destId="{1F976931-6BD1-4C01-8C95-363D9F5045AD}" srcOrd="7" destOrd="0" presId="urn:microsoft.com/office/officeart/2005/8/layout/radial1"/>
    <dgm:cxn modelId="{63949ED6-AEF3-41CF-B088-6A380D700AFB}" type="presParOf" srcId="{1F976931-6BD1-4C01-8C95-363D9F5045AD}" destId="{0FD6A8BD-1B45-4928-A500-8B2F34A66546}" srcOrd="0" destOrd="0" presId="urn:microsoft.com/office/officeart/2005/8/layout/radial1"/>
    <dgm:cxn modelId="{C7FEB402-CE5E-4611-86CA-71C36F622AA2}" type="presParOf" srcId="{189EBCA6-B68F-47A3-BBAF-7CB1579A2BB0}" destId="{3D3A9D17-BECD-444D-9074-9D0E3092404D}" srcOrd="8" destOrd="0" presId="urn:microsoft.com/office/officeart/2005/8/layout/radial1"/>
    <dgm:cxn modelId="{A69A7965-3150-452A-A73C-7CFBFCB40F3B}" type="presParOf" srcId="{189EBCA6-B68F-47A3-BBAF-7CB1579A2BB0}" destId="{F029DD99-83A6-4594-8A6D-3A02E107FF10}" srcOrd="9" destOrd="0" presId="urn:microsoft.com/office/officeart/2005/8/layout/radial1"/>
    <dgm:cxn modelId="{FBA06B38-FBC8-4A38-98C7-5AC8FC7D6D2D}" type="presParOf" srcId="{F029DD99-83A6-4594-8A6D-3A02E107FF10}" destId="{4CC96AFD-4530-4D22-967F-550A5EB4D182}" srcOrd="0" destOrd="0" presId="urn:microsoft.com/office/officeart/2005/8/layout/radial1"/>
    <dgm:cxn modelId="{3EB8F7C9-0FCD-4FF7-B5A4-DDB44E7C5608}" type="presParOf" srcId="{189EBCA6-B68F-47A3-BBAF-7CB1579A2BB0}" destId="{B024A7E9-B15F-4973-A3E9-43011CF89B5F}" srcOrd="10" destOrd="0" presId="urn:microsoft.com/office/officeart/2005/8/layout/radial1"/>
    <dgm:cxn modelId="{EB43853E-4AE3-47E5-A0CC-3910449DC487}" type="presParOf" srcId="{189EBCA6-B68F-47A3-BBAF-7CB1579A2BB0}" destId="{D52D79B7-B0BB-4BEE-BB5F-C5F8BF1988A2}" srcOrd="11" destOrd="0" presId="urn:microsoft.com/office/officeart/2005/8/layout/radial1"/>
    <dgm:cxn modelId="{F01C933A-C40C-4FFE-8064-FD967B5A10EF}" type="presParOf" srcId="{D52D79B7-B0BB-4BEE-BB5F-C5F8BF1988A2}" destId="{07603894-5F6F-4885-BC38-DDAB99171497}" srcOrd="0" destOrd="0" presId="urn:microsoft.com/office/officeart/2005/8/layout/radial1"/>
    <dgm:cxn modelId="{700D9860-9499-488F-9B9D-A8B93B6DBE41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“Silent” president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Immigration Quota Act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Kellogg-Briand Pact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Succeeded Harding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Roaring Twenties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 Business of America is Business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AC15090D-F4D8-4FFE-AD79-D0F4FD8D7E1A}" type="presOf" srcId="{C18A6AD5-FDA8-4B1E-9227-0F3BC7D19E08}" destId="{B024A7E9-B15F-4973-A3E9-43011CF89B5F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418DE6C3-A973-468D-ABD1-1522595C3593}" type="presOf" srcId="{C4BF55F0-0274-4D74-AEC3-4FEA3545A9A9}" destId="{C9C52049-040C-44C4-AC26-9F1A4E51C708}" srcOrd="0" destOrd="0" presId="urn:microsoft.com/office/officeart/2005/8/layout/radial1"/>
    <dgm:cxn modelId="{369D33B9-6CF6-4BDA-B143-63166F72AB3C}" type="presOf" srcId="{06B2CCAE-D998-425F-BE00-57C58A2252CE}" destId="{90B0B55B-01DD-4E85-8A70-BF1C03BE4E5F}" srcOrd="0" destOrd="0" presId="urn:microsoft.com/office/officeart/2005/8/layout/radial1"/>
    <dgm:cxn modelId="{BDF73446-FA2E-488E-B2DC-2E62A750F2E8}" type="presOf" srcId="{080A5834-A5A5-4DC4-A9AC-70E5CAC6BEC6}" destId="{683BCA1B-6F0A-4907-BA89-EDF28AE6206F}" srcOrd="0" destOrd="0" presId="urn:microsoft.com/office/officeart/2005/8/layout/radial1"/>
    <dgm:cxn modelId="{81D0B83E-F285-4382-89DC-B911A7504462}" type="presOf" srcId="{20A51796-AF9A-45F2-9FA4-E58B5A22F7F7}" destId="{3D3A9D17-BECD-444D-9074-9D0E3092404D}" srcOrd="0" destOrd="0" presId="urn:microsoft.com/office/officeart/2005/8/layout/radial1"/>
    <dgm:cxn modelId="{65D19C7F-E45F-4B34-AB09-BBF2780427E4}" type="presOf" srcId="{BE8E7778-C34A-468A-9F2C-E18239F0C1FD}" destId="{F029DD99-83A6-4594-8A6D-3A02E107FF10}" srcOrd="0" destOrd="0" presId="urn:microsoft.com/office/officeart/2005/8/layout/radial1"/>
    <dgm:cxn modelId="{C6D3C2AE-6E40-49EF-96C0-0247CA8EEB42}" type="presOf" srcId="{75FA2FF8-8062-47F8-87A2-444423555564}" destId="{23199DA3-C273-480A-9DBD-005C67143D63}" srcOrd="1" destOrd="0" presId="urn:microsoft.com/office/officeart/2005/8/layout/radial1"/>
    <dgm:cxn modelId="{4C828F66-6F6B-4EB0-9B15-9CE922DEB5AF}" type="presOf" srcId="{3E28C82E-CD63-4BE4-9F6B-2806062068B7}" destId="{BFD62D28-76D2-4922-8531-6417BC84E349}" srcOrd="0" destOrd="0" presId="urn:microsoft.com/office/officeart/2005/8/layout/radial1"/>
    <dgm:cxn modelId="{63ED3649-5D8D-4BBB-A306-AF86A8195AB0}" type="presOf" srcId="{8D09908C-1870-4CC5-808C-DCBF26FAC3E8}" destId="{89220F5F-D419-46E1-8442-589D5E9B3977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B728D46-D649-42D9-AB81-4C99CBEC60EC}" type="presOf" srcId="{709E077E-166A-4341-8A8F-7ED9C3552582}" destId="{D52D79B7-B0BB-4BEE-BB5F-C5F8BF1988A2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CFDF1E4D-AEAA-480F-A1A4-BABFAD0C2663}" type="presOf" srcId="{8DB193E5-00B8-4AAE-979A-BBF595E3E20E}" destId="{1F976931-6BD1-4C01-8C95-363D9F5045AD}" srcOrd="0" destOrd="0" presId="urn:microsoft.com/office/officeart/2005/8/layout/radial1"/>
    <dgm:cxn modelId="{BF92165A-02A6-4505-95C8-574385019321}" type="presOf" srcId="{84133897-60AB-4E25-873A-BBD03D16554C}" destId="{ACACFE25-2207-496B-A41D-F8C989A4EDF5}" srcOrd="0" destOrd="0" presId="urn:microsoft.com/office/officeart/2005/8/layout/radial1"/>
    <dgm:cxn modelId="{6D75C0B3-E501-4194-BD87-2209534DB2A7}" type="presOf" srcId="{BE8E7778-C34A-468A-9F2C-E18239F0C1FD}" destId="{4CC96AFD-4530-4D22-967F-550A5EB4D182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B3FB271E-FCE5-43C4-A610-5FE2C753CD57}" type="presOf" srcId="{84133897-60AB-4E25-873A-BBD03D16554C}" destId="{5EE989FE-8429-4A1E-B9BB-34F9A9EE9DF0}" srcOrd="1" destOrd="0" presId="urn:microsoft.com/office/officeart/2005/8/layout/radial1"/>
    <dgm:cxn modelId="{2BCE8A6A-4C98-4095-AE66-589BCF7B46AF}" type="presOf" srcId="{080A5834-A5A5-4DC4-A9AC-70E5CAC6BEC6}" destId="{A565AB33-2F9F-4DF9-B86D-B3CAE83E3C18}" srcOrd="1" destOrd="0" presId="urn:microsoft.com/office/officeart/2005/8/layout/radial1"/>
    <dgm:cxn modelId="{359A755A-DEDE-4868-A92F-052AC1CDC75E}" type="presOf" srcId="{8DB193E5-00B8-4AAE-979A-BBF595E3E20E}" destId="{0FD6A8BD-1B45-4928-A500-8B2F34A66546}" srcOrd="1" destOrd="0" presId="urn:microsoft.com/office/officeart/2005/8/layout/radial1"/>
    <dgm:cxn modelId="{53AF1E29-C521-4409-A9D1-26EC95B61C1C}" type="presOf" srcId="{75FA2FF8-8062-47F8-87A2-444423555564}" destId="{C58E898C-8224-49BC-8164-6D485683A75E}" srcOrd="0" destOrd="0" presId="urn:microsoft.com/office/officeart/2005/8/layout/radial1"/>
    <dgm:cxn modelId="{150423AC-FF3F-40CB-8E7B-96D6BCB37B87}" type="presOf" srcId="{548397DE-3B92-4981-9E6A-1047CEE47D06}" destId="{D88826CC-8816-4B5D-8F2B-E7C16F718835}" srcOrd="0" destOrd="0" presId="urn:microsoft.com/office/officeart/2005/8/layout/radial1"/>
    <dgm:cxn modelId="{E1BD5E9F-C1DC-425D-B629-7E3F824854EE}" type="presOf" srcId="{0B48A220-9239-4F1E-863A-46E2DAB889B6}" destId="{189EBCA6-B68F-47A3-BBAF-7CB1579A2BB0}" srcOrd="0" destOrd="0" presId="urn:microsoft.com/office/officeart/2005/8/layout/radial1"/>
    <dgm:cxn modelId="{36A33804-32B6-406E-B881-A3BD157C43C7}" type="presOf" srcId="{709E077E-166A-4341-8A8F-7ED9C3552582}" destId="{07603894-5F6F-4885-BC38-DDAB99171497}" srcOrd="1" destOrd="0" presId="urn:microsoft.com/office/officeart/2005/8/layout/radial1"/>
    <dgm:cxn modelId="{C553B812-CC90-498B-9D8A-064DB0B59000}" type="presParOf" srcId="{189EBCA6-B68F-47A3-BBAF-7CB1579A2BB0}" destId="{90B0B55B-01DD-4E85-8A70-BF1C03BE4E5F}" srcOrd="0" destOrd="0" presId="urn:microsoft.com/office/officeart/2005/8/layout/radial1"/>
    <dgm:cxn modelId="{5ACC6C89-C7FB-4D40-91BD-559528C22483}" type="presParOf" srcId="{189EBCA6-B68F-47A3-BBAF-7CB1579A2BB0}" destId="{C58E898C-8224-49BC-8164-6D485683A75E}" srcOrd="1" destOrd="0" presId="urn:microsoft.com/office/officeart/2005/8/layout/radial1"/>
    <dgm:cxn modelId="{52D63C5A-D7A2-41CF-80B1-3A61BD0360C9}" type="presParOf" srcId="{C58E898C-8224-49BC-8164-6D485683A75E}" destId="{23199DA3-C273-480A-9DBD-005C67143D63}" srcOrd="0" destOrd="0" presId="urn:microsoft.com/office/officeart/2005/8/layout/radial1"/>
    <dgm:cxn modelId="{3A4DD046-67D6-42AF-AE25-B91A0860A837}" type="presParOf" srcId="{189EBCA6-B68F-47A3-BBAF-7CB1579A2BB0}" destId="{89220F5F-D419-46E1-8442-589D5E9B3977}" srcOrd="2" destOrd="0" presId="urn:microsoft.com/office/officeart/2005/8/layout/radial1"/>
    <dgm:cxn modelId="{FAFB8986-31E0-47F3-B256-BD95BFF27030}" type="presParOf" srcId="{189EBCA6-B68F-47A3-BBAF-7CB1579A2BB0}" destId="{683BCA1B-6F0A-4907-BA89-EDF28AE6206F}" srcOrd="3" destOrd="0" presId="urn:microsoft.com/office/officeart/2005/8/layout/radial1"/>
    <dgm:cxn modelId="{41F1E220-8937-4B9D-99FB-DF51D0083FEF}" type="presParOf" srcId="{683BCA1B-6F0A-4907-BA89-EDF28AE6206F}" destId="{A565AB33-2F9F-4DF9-B86D-B3CAE83E3C18}" srcOrd="0" destOrd="0" presId="urn:microsoft.com/office/officeart/2005/8/layout/radial1"/>
    <dgm:cxn modelId="{0A942C12-CDC1-4735-84A2-20B720303E28}" type="presParOf" srcId="{189EBCA6-B68F-47A3-BBAF-7CB1579A2BB0}" destId="{D88826CC-8816-4B5D-8F2B-E7C16F718835}" srcOrd="4" destOrd="0" presId="urn:microsoft.com/office/officeart/2005/8/layout/radial1"/>
    <dgm:cxn modelId="{521AA88E-00D7-4326-B0E9-09A8BABD3710}" type="presParOf" srcId="{189EBCA6-B68F-47A3-BBAF-7CB1579A2BB0}" destId="{ACACFE25-2207-496B-A41D-F8C989A4EDF5}" srcOrd="5" destOrd="0" presId="urn:microsoft.com/office/officeart/2005/8/layout/radial1"/>
    <dgm:cxn modelId="{9505463A-A479-44A7-A978-2160F1952C60}" type="presParOf" srcId="{ACACFE25-2207-496B-A41D-F8C989A4EDF5}" destId="{5EE989FE-8429-4A1E-B9BB-34F9A9EE9DF0}" srcOrd="0" destOrd="0" presId="urn:microsoft.com/office/officeart/2005/8/layout/radial1"/>
    <dgm:cxn modelId="{68E2D606-1DDE-4186-992A-4AB77D2DC10A}" type="presParOf" srcId="{189EBCA6-B68F-47A3-BBAF-7CB1579A2BB0}" destId="{C9C52049-040C-44C4-AC26-9F1A4E51C708}" srcOrd="6" destOrd="0" presId="urn:microsoft.com/office/officeart/2005/8/layout/radial1"/>
    <dgm:cxn modelId="{070E176D-5036-41B0-886F-622FAF1B4B53}" type="presParOf" srcId="{189EBCA6-B68F-47A3-BBAF-7CB1579A2BB0}" destId="{1F976931-6BD1-4C01-8C95-363D9F5045AD}" srcOrd="7" destOrd="0" presId="urn:microsoft.com/office/officeart/2005/8/layout/radial1"/>
    <dgm:cxn modelId="{2106BDFB-A2CB-4036-87CC-075B58395D56}" type="presParOf" srcId="{1F976931-6BD1-4C01-8C95-363D9F5045AD}" destId="{0FD6A8BD-1B45-4928-A500-8B2F34A66546}" srcOrd="0" destOrd="0" presId="urn:microsoft.com/office/officeart/2005/8/layout/radial1"/>
    <dgm:cxn modelId="{8D93C268-6017-467D-9EBF-A8E8BA565F94}" type="presParOf" srcId="{189EBCA6-B68F-47A3-BBAF-7CB1579A2BB0}" destId="{3D3A9D17-BECD-444D-9074-9D0E3092404D}" srcOrd="8" destOrd="0" presId="urn:microsoft.com/office/officeart/2005/8/layout/radial1"/>
    <dgm:cxn modelId="{E21CC030-05C8-4DCF-B778-464C914CA4A1}" type="presParOf" srcId="{189EBCA6-B68F-47A3-BBAF-7CB1579A2BB0}" destId="{F029DD99-83A6-4594-8A6D-3A02E107FF10}" srcOrd="9" destOrd="0" presId="urn:microsoft.com/office/officeart/2005/8/layout/radial1"/>
    <dgm:cxn modelId="{E47DF130-999B-443B-AD24-F04D0A5B64E6}" type="presParOf" srcId="{F029DD99-83A6-4594-8A6D-3A02E107FF10}" destId="{4CC96AFD-4530-4D22-967F-550A5EB4D182}" srcOrd="0" destOrd="0" presId="urn:microsoft.com/office/officeart/2005/8/layout/radial1"/>
    <dgm:cxn modelId="{DC19BD1D-F122-40D7-8243-84F89ED18C45}" type="presParOf" srcId="{189EBCA6-B68F-47A3-BBAF-7CB1579A2BB0}" destId="{B024A7E9-B15F-4973-A3E9-43011CF89B5F}" srcOrd="10" destOrd="0" presId="urn:microsoft.com/office/officeart/2005/8/layout/radial1"/>
    <dgm:cxn modelId="{A8354377-54B7-4529-8913-65B4CE671D3C}" type="presParOf" srcId="{189EBCA6-B68F-47A3-BBAF-7CB1579A2BB0}" destId="{D52D79B7-B0BB-4BEE-BB5F-C5F8BF1988A2}" srcOrd="11" destOrd="0" presId="urn:microsoft.com/office/officeart/2005/8/layout/radial1"/>
    <dgm:cxn modelId="{C84FBE3E-AFC4-4345-9576-1801A139ADE4}" type="presParOf" srcId="{D52D79B7-B0BB-4BEE-BB5F-C5F8BF1988A2}" destId="{07603894-5F6F-4885-BC38-DDAB99171497}" srcOrd="0" destOrd="0" presId="urn:microsoft.com/office/officeart/2005/8/layout/radial1"/>
    <dgm:cxn modelId="{F3F0ED17-50F6-4ECB-BC3B-281848A07508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Fair Deal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Atomic bombings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Marshall Plan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Integration of armed forces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Veto of Taft Hartley Act (overridden)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Second Red Scare begins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10B6B7-7EBF-439C-9FFE-F9795C349352}" type="presOf" srcId="{C18A6AD5-FDA8-4B1E-9227-0F3BC7D19E08}" destId="{B024A7E9-B15F-4973-A3E9-43011CF89B5F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EB5E87EE-A36A-41C8-81F4-E017E64BC10B}" type="presOf" srcId="{080A5834-A5A5-4DC4-A9AC-70E5CAC6BEC6}" destId="{683BCA1B-6F0A-4907-BA89-EDF28AE6206F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C4E7D512-F501-4A93-A746-D8521E410184}" type="presOf" srcId="{8DB193E5-00B8-4AAE-979A-BBF595E3E20E}" destId="{1F976931-6BD1-4C01-8C95-363D9F5045AD}" srcOrd="0" destOrd="0" presId="urn:microsoft.com/office/officeart/2005/8/layout/radial1"/>
    <dgm:cxn modelId="{54A6FA07-D019-49EE-AB3A-40C923D5AFCE}" type="presOf" srcId="{080A5834-A5A5-4DC4-A9AC-70E5CAC6BEC6}" destId="{A565AB33-2F9F-4DF9-B86D-B3CAE83E3C18}" srcOrd="1" destOrd="0" presId="urn:microsoft.com/office/officeart/2005/8/layout/radial1"/>
    <dgm:cxn modelId="{162CF810-8D39-4DB3-A2E8-3C9C7D679819}" type="presOf" srcId="{709E077E-166A-4341-8A8F-7ED9C3552582}" destId="{07603894-5F6F-4885-BC38-DDAB99171497}" srcOrd="1" destOrd="0" presId="urn:microsoft.com/office/officeart/2005/8/layout/radial1"/>
    <dgm:cxn modelId="{0B4C8E08-CC44-4CC7-8F3C-2CB667C82835}" type="presOf" srcId="{20A51796-AF9A-45F2-9FA4-E58B5A22F7F7}" destId="{3D3A9D17-BECD-444D-9074-9D0E3092404D}" srcOrd="0" destOrd="0" presId="urn:microsoft.com/office/officeart/2005/8/layout/radial1"/>
    <dgm:cxn modelId="{5E853303-B991-4030-8B92-25954074B375}" type="presOf" srcId="{0B48A220-9239-4F1E-863A-46E2DAB889B6}" destId="{189EBCA6-B68F-47A3-BBAF-7CB1579A2BB0}" srcOrd="0" destOrd="0" presId="urn:microsoft.com/office/officeart/2005/8/layout/radial1"/>
    <dgm:cxn modelId="{1501DDA6-BB88-41B4-A318-9CCA2AC32466}" type="presOf" srcId="{BE8E7778-C34A-468A-9F2C-E18239F0C1FD}" destId="{F029DD99-83A6-4594-8A6D-3A02E107FF10}" srcOrd="0" destOrd="0" presId="urn:microsoft.com/office/officeart/2005/8/layout/radial1"/>
    <dgm:cxn modelId="{7C3C3330-C6B1-482D-A10C-809C1DDECFFC}" type="presOf" srcId="{709E077E-166A-4341-8A8F-7ED9C3552582}" destId="{D52D79B7-B0BB-4BEE-BB5F-C5F8BF1988A2}" srcOrd="0" destOrd="0" presId="urn:microsoft.com/office/officeart/2005/8/layout/radial1"/>
    <dgm:cxn modelId="{73461F80-DCF5-4C6C-AD1D-8C84E2CCFE20}" type="presOf" srcId="{8DB193E5-00B8-4AAE-979A-BBF595E3E20E}" destId="{0FD6A8BD-1B45-4928-A500-8B2F34A66546}" srcOrd="1" destOrd="0" presId="urn:microsoft.com/office/officeart/2005/8/layout/radial1"/>
    <dgm:cxn modelId="{A82F2421-E032-49FB-A777-82047F5CC573}" type="presOf" srcId="{75FA2FF8-8062-47F8-87A2-444423555564}" destId="{23199DA3-C273-480A-9DBD-005C67143D63}" srcOrd="1" destOrd="0" presId="urn:microsoft.com/office/officeart/2005/8/layout/radial1"/>
    <dgm:cxn modelId="{6F864ED2-EAED-402C-8DE6-8566978EBD6A}" type="presOf" srcId="{BE8E7778-C34A-468A-9F2C-E18239F0C1FD}" destId="{4CC96AFD-4530-4D22-967F-550A5EB4D182}" srcOrd="1" destOrd="0" presId="urn:microsoft.com/office/officeart/2005/8/layout/radial1"/>
    <dgm:cxn modelId="{695E4547-3899-4199-9395-3E116392AC65}" type="presOf" srcId="{84133897-60AB-4E25-873A-BBD03D16554C}" destId="{5EE989FE-8429-4A1E-B9BB-34F9A9EE9DF0}" srcOrd="1" destOrd="0" presId="urn:microsoft.com/office/officeart/2005/8/layout/radial1"/>
    <dgm:cxn modelId="{9E5818A0-C338-4956-BE57-529EAA9BD7E0}" type="presOf" srcId="{75FA2FF8-8062-47F8-87A2-444423555564}" destId="{C58E898C-8224-49BC-8164-6D485683A75E}" srcOrd="0" destOrd="0" presId="urn:microsoft.com/office/officeart/2005/8/layout/radial1"/>
    <dgm:cxn modelId="{6F0355A5-3379-4E05-A62F-A15AB2F6FBA7}" type="presOf" srcId="{8D09908C-1870-4CC5-808C-DCBF26FAC3E8}" destId="{89220F5F-D419-46E1-8442-589D5E9B3977}" srcOrd="0" destOrd="0" presId="urn:microsoft.com/office/officeart/2005/8/layout/radial1"/>
    <dgm:cxn modelId="{FEB6F476-7D46-448E-B54A-F6EA325AE1D0}" type="presOf" srcId="{06B2CCAE-D998-425F-BE00-57C58A2252CE}" destId="{90B0B55B-01DD-4E85-8A70-BF1C03BE4E5F}" srcOrd="0" destOrd="0" presId="urn:microsoft.com/office/officeart/2005/8/layout/radial1"/>
    <dgm:cxn modelId="{68D809DC-B4E6-4652-BC7E-4A72135605DD}" type="presOf" srcId="{3E28C82E-CD63-4BE4-9F6B-2806062068B7}" destId="{BFD62D28-76D2-4922-8531-6417BC84E349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485119A4-EFE6-4781-9F1A-421C041E28FF}" type="presOf" srcId="{548397DE-3B92-4981-9E6A-1047CEE47D06}" destId="{D88826CC-8816-4B5D-8F2B-E7C16F718835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6FB88351-98A1-4C7B-A690-03538FDAE372}" type="presOf" srcId="{C4BF55F0-0274-4D74-AEC3-4FEA3545A9A9}" destId="{C9C52049-040C-44C4-AC26-9F1A4E51C708}" srcOrd="0" destOrd="0" presId="urn:microsoft.com/office/officeart/2005/8/layout/radial1"/>
    <dgm:cxn modelId="{A90B7D36-07F0-408E-A371-DA3F40ACE23F}" type="presOf" srcId="{84133897-60AB-4E25-873A-BBD03D16554C}" destId="{ACACFE25-2207-496B-A41D-F8C989A4EDF5}" srcOrd="0" destOrd="0" presId="urn:microsoft.com/office/officeart/2005/8/layout/radial1"/>
    <dgm:cxn modelId="{AB088E4D-CA37-4E86-B2C7-F180DFDB80DF}" type="presParOf" srcId="{189EBCA6-B68F-47A3-BBAF-7CB1579A2BB0}" destId="{90B0B55B-01DD-4E85-8A70-BF1C03BE4E5F}" srcOrd="0" destOrd="0" presId="urn:microsoft.com/office/officeart/2005/8/layout/radial1"/>
    <dgm:cxn modelId="{B57626FE-03AA-4A49-91D0-9B2440D0BEC7}" type="presParOf" srcId="{189EBCA6-B68F-47A3-BBAF-7CB1579A2BB0}" destId="{C58E898C-8224-49BC-8164-6D485683A75E}" srcOrd="1" destOrd="0" presId="urn:microsoft.com/office/officeart/2005/8/layout/radial1"/>
    <dgm:cxn modelId="{9849582E-04BE-49CC-ABC3-3FFC255837B0}" type="presParOf" srcId="{C58E898C-8224-49BC-8164-6D485683A75E}" destId="{23199DA3-C273-480A-9DBD-005C67143D63}" srcOrd="0" destOrd="0" presId="urn:microsoft.com/office/officeart/2005/8/layout/radial1"/>
    <dgm:cxn modelId="{0938687E-C8C6-43A1-8745-6D8C41AC9E91}" type="presParOf" srcId="{189EBCA6-B68F-47A3-BBAF-7CB1579A2BB0}" destId="{89220F5F-D419-46E1-8442-589D5E9B3977}" srcOrd="2" destOrd="0" presId="urn:microsoft.com/office/officeart/2005/8/layout/radial1"/>
    <dgm:cxn modelId="{B3920A61-7480-46B8-B42F-089A4393BB48}" type="presParOf" srcId="{189EBCA6-B68F-47A3-BBAF-7CB1579A2BB0}" destId="{683BCA1B-6F0A-4907-BA89-EDF28AE6206F}" srcOrd="3" destOrd="0" presId="urn:microsoft.com/office/officeart/2005/8/layout/radial1"/>
    <dgm:cxn modelId="{511B8866-15C9-4901-90AC-8AFDCBF386AF}" type="presParOf" srcId="{683BCA1B-6F0A-4907-BA89-EDF28AE6206F}" destId="{A565AB33-2F9F-4DF9-B86D-B3CAE83E3C18}" srcOrd="0" destOrd="0" presId="urn:microsoft.com/office/officeart/2005/8/layout/radial1"/>
    <dgm:cxn modelId="{D3593F70-99A1-43F1-9C58-E97A44609C7B}" type="presParOf" srcId="{189EBCA6-B68F-47A3-BBAF-7CB1579A2BB0}" destId="{D88826CC-8816-4B5D-8F2B-E7C16F718835}" srcOrd="4" destOrd="0" presId="urn:microsoft.com/office/officeart/2005/8/layout/radial1"/>
    <dgm:cxn modelId="{D62700A7-2ED0-427A-9E04-2805D07B3CC6}" type="presParOf" srcId="{189EBCA6-B68F-47A3-BBAF-7CB1579A2BB0}" destId="{ACACFE25-2207-496B-A41D-F8C989A4EDF5}" srcOrd="5" destOrd="0" presId="urn:microsoft.com/office/officeart/2005/8/layout/radial1"/>
    <dgm:cxn modelId="{699842FC-2CE9-4D53-A95C-F7916CE3D940}" type="presParOf" srcId="{ACACFE25-2207-496B-A41D-F8C989A4EDF5}" destId="{5EE989FE-8429-4A1E-B9BB-34F9A9EE9DF0}" srcOrd="0" destOrd="0" presId="urn:microsoft.com/office/officeart/2005/8/layout/radial1"/>
    <dgm:cxn modelId="{E6F30E3E-DE96-4E01-8481-9009CB7E5D39}" type="presParOf" srcId="{189EBCA6-B68F-47A3-BBAF-7CB1579A2BB0}" destId="{C9C52049-040C-44C4-AC26-9F1A4E51C708}" srcOrd="6" destOrd="0" presId="urn:microsoft.com/office/officeart/2005/8/layout/radial1"/>
    <dgm:cxn modelId="{4198C8CD-56FC-4FB7-8CB0-8CD4EB7642D5}" type="presParOf" srcId="{189EBCA6-B68F-47A3-BBAF-7CB1579A2BB0}" destId="{1F976931-6BD1-4C01-8C95-363D9F5045AD}" srcOrd="7" destOrd="0" presId="urn:microsoft.com/office/officeart/2005/8/layout/radial1"/>
    <dgm:cxn modelId="{0EB525E5-E28A-442A-A8F2-E8BDFA27BAFB}" type="presParOf" srcId="{1F976931-6BD1-4C01-8C95-363D9F5045AD}" destId="{0FD6A8BD-1B45-4928-A500-8B2F34A66546}" srcOrd="0" destOrd="0" presId="urn:microsoft.com/office/officeart/2005/8/layout/radial1"/>
    <dgm:cxn modelId="{E15E22A9-BD7F-40F6-9632-2D839CBF7656}" type="presParOf" srcId="{189EBCA6-B68F-47A3-BBAF-7CB1579A2BB0}" destId="{3D3A9D17-BECD-444D-9074-9D0E3092404D}" srcOrd="8" destOrd="0" presId="urn:microsoft.com/office/officeart/2005/8/layout/radial1"/>
    <dgm:cxn modelId="{52B524F2-CEC9-44F7-A71F-F7991C6B20C7}" type="presParOf" srcId="{189EBCA6-B68F-47A3-BBAF-7CB1579A2BB0}" destId="{F029DD99-83A6-4594-8A6D-3A02E107FF10}" srcOrd="9" destOrd="0" presId="urn:microsoft.com/office/officeart/2005/8/layout/radial1"/>
    <dgm:cxn modelId="{20508E16-ABE5-4A4B-8CEB-9C41765316FC}" type="presParOf" srcId="{F029DD99-83A6-4594-8A6D-3A02E107FF10}" destId="{4CC96AFD-4530-4D22-967F-550A5EB4D182}" srcOrd="0" destOrd="0" presId="urn:microsoft.com/office/officeart/2005/8/layout/radial1"/>
    <dgm:cxn modelId="{73F8B972-66DF-4A5A-A0CF-F2F54E056E4F}" type="presParOf" srcId="{189EBCA6-B68F-47A3-BBAF-7CB1579A2BB0}" destId="{B024A7E9-B15F-4973-A3E9-43011CF89B5F}" srcOrd="10" destOrd="0" presId="urn:microsoft.com/office/officeart/2005/8/layout/radial1"/>
    <dgm:cxn modelId="{3BCFE206-9AC1-41C9-8F61-DEF5420B82EA}" type="presParOf" srcId="{189EBCA6-B68F-47A3-BBAF-7CB1579A2BB0}" destId="{D52D79B7-B0BB-4BEE-BB5F-C5F8BF1988A2}" srcOrd="11" destOrd="0" presId="urn:microsoft.com/office/officeart/2005/8/layout/radial1"/>
    <dgm:cxn modelId="{2BEBB8E4-4587-4F8F-8AE5-5C02AF7514EB}" type="presParOf" srcId="{D52D79B7-B0BB-4BEE-BB5F-C5F8BF1988A2}" destId="{07603894-5F6F-4885-BC38-DDAB99171497}" srcOrd="0" destOrd="0" presId="urn:microsoft.com/office/officeart/2005/8/layout/radial1"/>
    <dgm:cxn modelId="{9F9A8B1B-AD31-4A31-9497-406A26906A0F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9/11 Attacks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Iraq War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Patriot Act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No Child Left Behind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Guantanamo Detention Camp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2000 Election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28A6C8-3683-4B25-ABB6-B4D6B2F4BEE2}" type="presOf" srcId="{8DB193E5-00B8-4AAE-979A-BBF595E3E20E}" destId="{0FD6A8BD-1B45-4928-A500-8B2F34A66546}" srcOrd="1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06C7FE89-8544-4721-8DFC-19AA15A3F8C2}" type="presOf" srcId="{3E28C82E-CD63-4BE4-9F6B-2806062068B7}" destId="{BFD62D28-76D2-4922-8531-6417BC84E349}" srcOrd="0" destOrd="0" presId="urn:microsoft.com/office/officeart/2005/8/layout/radial1"/>
    <dgm:cxn modelId="{753B11C0-08FB-4DC6-AFB5-1B2AA0FCE345}" type="presOf" srcId="{709E077E-166A-4341-8A8F-7ED9C3552582}" destId="{D52D79B7-B0BB-4BEE-BB5F-C5F8BF1988A2}" srcOrd="0" destOrd="0" presId="urn:microsoft.com/office/officeart/2005/8/layout/radial1"/>
    <dgm:cxn modelId="{7FD9BAFA-6711-466D-9692-B90AC4B59045}" type="presOf" srcId="{8D09908C-1870-4CC5-808C-DCBF26FAC3E8}" destId="{89220F5F-D419-46E1-8442-589D5E9B3977}" srcOrd="0" destOrd="0" presId="urn:microsoft.com/office/officeart/2005/8/layout/radial1"/>
    <dgm:cxn modelId="{DFBC3D49-CECA-4195-8837-24C75A5DD111}" type="presOf" srcId="{BE8E7778-C34A-468A-9F2C-E18239F0C1FD}" destId="{4CC96AFD-4530-4D22-967F-550A5EB4D182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8181F65E-2851-4040-98F3-873B53512A40}" type="presOf" srcId="{84133897-60AB-4E25-873A-BBD03D16554C}" destId="{ACACFE25-2207-496B-A41D-F8C989A4EDF5}" srcOrd="0" destOrd="0" presId="urn:microsoft.com/office/officeart/2005/8/layout/radial1"/>
    <dgm:cxn modelId="{4F9CB5F5-1160-4E69-A1F6-7F01902D485F}" type="presOf" srcId="{709E077E-166A-4341-8A8F-7ED9C3552582}" destId="{07603894-5F6F-4885-BC38-DDAB99171497}" srcOrd="1" destOrd="0" presId="urn:microsoft.com/office/officeart/2005/8/layout/radial1"/>
    <dgm:cxn modelId="{CD49045A-5539-4C0B-8117-554B68B00546}" type="presOf" srcId="{0B48A220-9239-4F1E-863A-46E2DAB889B6}" destId="{189EBCA6-B68F-47A3-BBAF-7CB1579A2BB0}" srcOrd="0" destOrd="0" presId="urn:microsoft.com/office/officeart/2005/8/layout/radial1"/>
    <dgm:cxn modelId="{A2E3CBB4-0E16-4B47-80DC-69C8325856BC}" type="presOf" srcId="{20A51796-AF9A-45F2-9FA4-E58B5A22F7F7}" destId="{3D3A9D17-BECD-444D-9074-9D0E3092404D}" srcOrd="0" destOrd="0" presId="urn:microsoft.com/office/officeart/2005/8/layout/radial1"/>
    <dgm:cxn modelId="{4CA7891D-32B4-4D53-B47C-24C5D82A4566}" type="presOf" srcId="{75FA2FF8-8062-47F8-87A2-444423555564}" destId="{23199DA3-C273-480A-9DBD-005C67143D63}" srcOrd="1" destOrd="0" presId="urn:microsoft.com/office/officeart/2005/8/layout/radial1"/>
    <dgm:cxn modelId="{D9F1031A-E6D2-4870-B8B0-D1AA55A1EE48}" type="presOf" srcId="{C18A6AD5-FDA8-4B1E-9227-0F3BC7D19E08}" destId="{B024A7E9-B15F-4973-A3E9-43011CF89B5F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392B7065-BA98-41ED-A5F1-7D81BA48F360}" type="presOf" srcId="{C4BF55F0-0274-4D74-AEC3-4FEA3545A9A9}" destId="{C9C52049-040C-44C4-AC26-9F1A4E51C708}" srcOrd="0" destOrd="0" presId="urn:microsoft.com/office/officeart/2005/8/layout/radial1"/>
    <dgm:cxn modelId="{546A46E2-D872-4853-A592-A2FBD56B3350}" type="presOf" srcId="{BE8E7778-C34A-468A-9F2C-E18239F0C1FD}" destId="{F029DD99-83A6-4594-8A6D-3A02E107FF10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FEED1E4B-594A-40E8-9070-FFDF385A081D}" type="presOf" srcId="{8DB193E5-00B8-4AAE-979A-BBF595E3E20E}" destId="{1F976931-6BD1-4C01-8C95-363D9F5045AD}" srcOrd="0" destOrd="0" presId="urn:microsoft.com/office/officeart/2005/8/layout/radial1"/>
    <dgm:cxn modelId="{27D953B1-3DCD-4903-81E4-CB742608DDF5}" type="presOf" srcId="{06B2CCAE-D998-425F-BE00-57C58A2252CE}" destId="{90B0B55B-01DD-4E85-8A70-BF1C03BE4E5F}" srcOrd="0" destOrd="0" presId="urn:microsoft.com/office/officeart/2005/8/layout/radial1"/>
    <dgm:cxn modelId="{73EE61DD-2D45-4222-ADC4-3F8DB9F42132}" type="presOf" srcId="{080A5834-A5A5-4DC4-A9AC-70E5CAC6BEC6}" destId="{683BCA1B-6F0A-4907-BA89-EDF28AE6206F}" srcOrd="0" destOrd="0" presId="urn:microsoft.com/office/officeart/2005/8/layout/radial1"/>
    <dgm:cxn modelId="{DA4A1FCC-E419-4425-9B56-6024BCA4DD53}" type="presOf" srcId="{84133897-60AB-4E25-873A-BBD03D16554C}" destId="{5EE989FE-8429-4A1E-B9BB-34F9A9EE9DF0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803D14BB-B2B5-4F41-94E9-D8B249C565F4}" type="presOf" srcId="{548397DE-3B92-4981-9E6A-1047CEE47D06}" destId="{D88826CC-8816-4B5D-8F2B-E7C16F718835}" srcOrd="0" destOrd="0" presId="urn:microsoft.com/office/officeart/2005/8/layout/radial1"/>
    <dgm:cxn modelId="{BC48F15D-3B84-4FB8-9A04-6F73ED6FE911}" type="presOf" srcId="{080A5834-A5A5-4DC4-A9AC-70E5CAC6BEC6}" destId="{A565AB33-2F9F-4DF9-B86D-B3CAE83E3C18}" srcOrd="1" destOrd="0" presId="urn:microsoft.com/office/officeart/2005/8/layout/radial1"/>
    <dgm:cxn modelId="{A2362EAE-C95A-4562-9A89-EEE834B037E3}" type="presOf" srcId="{75FA2FF8-8062-47F8-87A2-444423555564}" destId="{C58E898C-8224-49BC-8164-6D485683A75E}" srcOrd="0" destOrd="0" presId="urn:microsoft.com/office/officeart/2005/8/layout/radial1"/>
    <dgm:cxn modelId="{32577FD0-27BD-432D-ADD4-C9A30E421A7B}" type="presParOf" srcId="{189EBCA6-B68F-47A3-BBAF-7CB1579A2BB0}" destId="{90B0B55B-01DD-4E85-8A70-BF1C03BE4E5F}" srcOrd="0" destOrd="0" presId="urn:microsoft.com/office/officeart/2005/8/layout/radial1"/>
    <dgm:cxn modelId="{742BF934-71C6-4668-A353-E1877A576F75}" type="presParOf" srcId="{189EBCA6-B68F-47A3-BBAF-7CB1579A2BB0}" destId="{C58E898C-8224-49BC-8164-6D485683A75E}" srcOrd="1" destOrd="0" presId="urn:microsoft.com/office/officeart/2005/8/layout/radial1"/>
    <dgm:cxn modelId="{41394B87-8E78-4192-A362-E4456EFCC63F}" type="presParOf" srcId="{C58E898C-8224-49BC-8164-6D485683A75E}" destId="{23199DA3-C273-480A-9DBD-005C67143D63}" srcOrd="0" destOrd="0" presId="urn:microsoft.com/office/officeart/2005/8/layout/radial1"/>
    <dgm:cxn modelId="{68368869-94B8-4C04-8A77-C405FC3D5DB0}" type="presParOf" srcId="{189EBCA6-B68F-47A3-BBAF-7CB1579A2BB0}" destId="{89220F5F-D419-46E1-8442-589D5E9B3977}" srcOrd="2" destOrd="0" presId="urn:microsoft.com/office/officeart/2005/8/layout/radial1"/>
    <dgm:cxn modelId="{98FF02CB-4929-4714-9C21-A74749D811DD}" type="presParOf" srcId="{189EBCA6-B68F-47A3-BBAF-7CB1579A2BB0}" destId="{683BCA1B-6F0A-4907-BA89-EDF28AE6206F}" srcOrd="3" destOrd="0" presId="urn:microsoft.com/office/officeart/2005/8/layout/radial1"/>
    <dgm:cxn modelId="{D1C4E173-C92E-429C-878E-5BB69E176CD0}" type="presParOf" srcId="{683BCA1B-6F0A-4907-BA89-EDF28AE6206F}" destId="{A565AB33-2F9F-4DF9-B86D-B3CAE83E3C18}" srcOrd="0" destOrd="0" presId="urn:microsoft.com/office/officeart/2005/8/layout/radial1"/>
    <dgm:cxn modelId="{667B2E88-B671-4F6A-A6C5-23F3300E6AA4}" type="presParOf" srcId="{189EBCA6-B68F-47A3-BBAF-7CB1579A2BB0}" destId="{D88826CC-8816-4B5D-8F2B-E7C16F718835}" srcOrd="4" destOrd="0" presId="urn:microsoft.com/office/officeart/2005/8/layout/radial1"/>
    <dgm:cxn modelId="{E1B4A91F-F5A9-4F70-ADEA-815716A2E11C}" type="presParOf" srcId="{189EBCA6-B68F-47A3-BBAF-7CB1579A2BB0}" destId="{ACACFE25-2207-496B-A41D-F8C989A4EDF5}" srcOrd="5" destOrd="0" presId="urn:microsoft.com/office/officeart/2005/8/layout/radial1"/>
    <dgm:cxn modelId="{5B6EEC63-6955-4B6F-8A9E-63596BBAE127}" type="presParOf" srcId="{ACACFE25-2207-496B-A41D-F8C989A4EDF5}" destId="{5EE989FE-8429-4A1E-B9BB-34F9A9EE9DF0}" srcOrd="0" destOrd="0" presId="urn:microsoft.com/office/officeart/2005/8/layout/radial1"/>
    <dgm:cxn modelId="{4448773C-4A9C-47EA-868B-5EFE133DE7C4}" type="presParOf" srcId="{189EBCA6-B68F-47A3-BBAF-7CB1579A2BB0}" destId="{C9C52049-040C-44C4-AC26-9F1A4E51C708}" srcOrd="6" destOrd="0" presId="urn:microsoft.com/office/officeart/2005/8/layout/radial1"/>
    <dgm:cxn modelId="{6D31B58C-2166-4E34-BD25-38B39DBCA75C}" type="presParOf" srcId="{189EBCA6-B68F-47A3-BBAF-7CB1579A2BB0}" destId="{1F976931-6BD1-4C01-8C95-363D9F5045AD}" srcOrd="7" destOrd="0" presId="urn:microsoft.com/office/officeart/2005/8/layout/radial1"/>
    <dgm:cxn modelId="{8277D758-A54D-49C2-BFEA-2E23A8671D7A}" type="presParOf" srcId="{1F976931-6BD1-4C01-8C95-363D9F5045AD}" destId="{0FD6A8BD-1B45-4928-A500-8B2F34A66546}" srcOrd="0" destOrd="0" presId="urn:microsoft.com/office/officeart/2005/8/layout/radial1"/>
    <dgm:cxn modelId="{9269CDE4-1E9E-485F-B54E-B23E9A6B0FE5}" type="presParOf" srcId="{189EBCA6-B68F-47A3-BBAF-7CB1579A2BB0}" destId="{3D3A9D17-BECD-444D-9074-9D0E3092404D}" srcOrd="8" destOrd="0" presId="urn:microsoft.com/office/officeart/2005/8/layout/radial1"/>
    <dgm:cxn modelId="{D14F361C-4D52-4F53-A204-FF9E18C5F526}" type="presParOf" srcId="{189EBCA6-B68F-47A3-BBAF-7CB1579A2BB0}" destId="{F029DD99-83A6-4594-8A6D-3A02E107FF10}" srcOrd="9" destOrd="0" presId="urn:microsoft.com/office/officeart/2005/8/layout/radial1"/>
    <dgm:cxn modelId="{AD630C3F-8B29-442D-B618-947ED4718A87}" type="presParOf" srcId="{F029DD99-83A6-4594-8A6D-3A02E107FF10}" destId="{4CC96AFD-4530-4D22-967F-550A5EB4D182}" srcOrd="0" destOrd="0" presId="urn:microsoft.com/office/officeart/2005/8/layout/radial1"/>
    <dgm:cxn modelId="{98635FD5-7B92-4B33-9DF7-B23F897CB605}" type="presParOf" srcId="{189EBCA6-B68F-47A3-BBAF-7CB1579A2BB0}" destId="{B024A7E9-B15F-4973-A3E9-43011CF89B5F}" srcOrd="10" destOrd="0" presId="urn:microsoft.com/office/officeart/2005/8/layout/radial1"/>
    <dgm:cxn modelId="{F914335C-95C5-471F-96EA-8ADBFFCF16D7}" type="presParOf" srcId="{189EBCA6-B68F-47A3-BBAF-7CB1579A2BB0}" destId="{D52D79B7-B0BB-4BEE-BB5F-C5F8BF1988A2}" srcOrd="11" destOrd="0" presId="urn:microsoft.com/office/officeart/2005/8/layout/radial1"/>
    <dgm:cxn modelId="{587AFF7B-F3A7-49DE-8A15-4EAF52BD0A5E}" type="presParOf" srcId="{D52D79B7-B0BB-4BEE-BB5F-C5F8BF1988A2}" destId="{07603894-5F6F-4885-BC38-DDAB99171497}" srcOrd="0" destOrd="0" presId="urn:microsoft.com/office/officeart/2005/8/layout/radial1"/>
    <dgm:cxn modelId="{C705F76D-7921-45A1-9926-AB8FDB67652A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Great Society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Tonkin Gulf Resolution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Tet Offensive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Civil Rights Act &amp; Voting Rights Act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Medicare &amp; Medicaid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Immigration &amp; Nationality Act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B34EEF-76C0-4EF0-97D1-08F7C831A7AC}" type="presOf" srcId="{0B48A220-9239-4F1E-863A-46E2DAB889B6}" destId="{189EBCA6-B68F-47A3-BBAF-7CB1579A2BB0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5FB3BE84-1E37-4FE0-AE2C-103148015C9C}" type="presOf" srcId="{84133897-60AB-4E25-873A-BBD03D16554C}" destId="{ACACFE25-2207-496B-A41D-F8C989A4EDF5}" srcOrd="0" destOrd="0" presId="urn:microsoft.com/office/officeart/2005/8/layout/radial1"/>
    <dgm:cxn modelId="{A4D6658A-47C2-4618-B008-90C85E6461DC}" type="presOf" srcId="{8DB193E5-00B8-4AAE-979A-BBF595E3E20E}" destId="{1F976931-6BD1-4C01-8C95-363D9F5045AD}" srcOrd="0" destOrd="0" presId="urn:microsoft.com/office/officeart/2005/8/layout/radial1"/>
    <dgm:cxn modelId="{02D33A23-40BE-4BFA-B893-597AF6E67C7C}" type="presOf" srcId="{C18A6AD5-FDA8-4B1E-9227-0F3BC7D19E08}" destId="{B024A7E9-B15F-4973-A3E9-43011CF89B5F}" srcOrd="0" destOrd="0" presId="urn:microsoft.com/office/officeart/2005/8/layout/radial1"/>
    <dgm:cxn modelId="{A3D7F269-5DDE-49EE-86FA-EA8A8BC85239}" type="presOf" srcId="{709E077E-166A-4341-8A8F-7ED9C3552582}" destId="{07603894-5F6F-4885-BC38-DDAB99171497}" srcOrd="1" destOrd="0" presId="urn:microsoft.com/office/officeart/2005/8/layout/radial1"/>
    <dgm:cxn modelId="{86011A93-4627-4B71-BFA7-697E659C61B8}" type="presOf" srcId="{BE8E7778-C34A-468A-9F2C-E18239F0C1FD}" destId="{F029DD99-83A6-4594-8A6D-3A02E107FF10}" srcOrd="0" destOrd="0" presId="urn:microsoft.com/office/officeart/2005/8/layout/radial1"/>
    <dgm:cxn modelId="{1B9D8C3C-C192-4E56-9B57-8B65F7D93060}" type="presOf" srcId="{8D09908C-1870-4CC5-808C-DCBF26FAC3E8}" destId="{89220F5F-D419-46E1-8442-589D5E9B3977}" srcOrd="0" destOrd="0" presId="urn:microsoft.com/office/officeart/2005/8/layout/radial1"/>
    <dgm:cxn modelId="{486326ED-DD6D-4DE2-AD32-9E75A96FA3A0}" type="presOf" srcId="{BE8E7778-C34A-468A-9F2C-E18239F0C1FD}" destId="{4CC96AFD-4530-4D22-967F-550A5EB4D182}" srcOrd="1" destOrd="0" presId="urn:microsoft.com/office/officeart/2005/8/layout/radial1"/>
    <dgm:cxn modelId="{C38BF8D9-5AB8-4731-A832-EE0AC61B3137}" type="presOf" srcId="{8DB193E5-00B8-4AAE-979A-BBF595E3E20E}" destId="{0FD6A8BD-1B45-4928-A500-8B2F34A66546}" srcOrd="1" destOrd="0" presId="urn:microsoft.com/office/officeart/2005/8/layout/radial1"/>
    <dgm:cxn modelId="{F20EE874-5792-4278-8398-2499224B5947}" type="presOf" srcId="{548397DE-3B92-4981-9E6A-1047CEE47D06}" destId="{D88826CC-8816-4B5D-8F2B-E7C16F718835}" srcOrd="0" destOrd="0" presId="urn:microsoft.com/office/officeart/2005/8/layout/radial1"/>
    <dgm:cxn modelId="{B30FDA2C-FA42-4D53-A528-A9C97D60C845}" type="presOf" srcId="{C4BF55F0-0274-4D74-AEC3-4FEA3545A9A9}" destId="{C9C52049-040C-44C4-AC26-9F1A4E51C708}" srcOrd="0" destOrd="0" presId="urn:microsoft.com/office/officeart/2005/8/layout/radial1"/>
    <dgm:cxn modelId="{F4DF640F-72B2-4E23-86BE-1293BEF175C0}" type="presOf" srcId="{75FA2FF8-8062-47F8-87A2-444423555564}" destId="{C58E898C-8224-49BC-8164-6D485683A75E}" srcOrd="0" destOrd="0" presId="urn:microsoft.com/office/officeart/2005/8/layout/radial1"/>
    <dgm:cxn modelId="{E1C71A71-2030-4D49-A3DA-F11B9E9EAA82}" type="presOf" srcId="{080A5834-A5A5-4DC4-A9AC-70E5CAC6BEC6}" destId="{683BCA1B-6F0A-4907-BA89-EDF28AE6206F}" srcOrd="0" destOrd="0" presId="urn:microsoft.com/office/officeart/2005/8/layout/radial1"/>
    <dgm:cxn modelId="{B3540CB4-D8DA-4850-BE54-892491E3CA04}" type="presOf" srcId="{20A51796-AF9A-45F2-9FA4-E58B5A22F7F7}" destId="{3D3A9D17-BECD-444D-9074-9D0E3092404D}" srcOrd="0" destOrd="0" presId="urn:microsoft.com/office/officeart/2005/8/layout/radial1"/>
    <dgm:cxn modelId="{69DE19A3-EF2D-4B0D-8734-B9D072E7B901}" type="presOf" srcId="{3E28C82E-CD63-4BE4-9F6B-2806062068B7}" destId="{BFD62D28-76D2-4922-8531-6417BC84E349}" srcOrd="0" destOrd="0" presId="urn:microsoft.com/office/officeart/2005/8/layout/radial1"/>
    <dgm:cxn modelId="{B7586483-8C4F-4CE8-ADBB-F0593E9D84DF}" type="presOf" srcId="{75FA2FF8-8062-47F8-87A2-444423555564}" destId="{23199DA3-C273-480A-9DBD-005C67143D63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AE8BA6E-844F-4AC3-8D60-9A4DB7E88D82}" type="presOf" srcId="{06B2CCAE-D998-425F-BE00-57C58A2252CE}" destId="{90B0B55B-01DD-4E85-8A70-BF1C03BE4E5F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3401D0EC-1157-41F8-B66C-60632778A1A2}" type="presOf" srcId="{84133897-60AB-4E25-873A-BBD03D16554C}" destId="{5EE989FE-8429-4A1E-B9BB-34F9A9EE9DF0}" srcOrd="1" destOrd="0" presId="urn:microsoft.com/office/officeart/2005/8/layout/radial1"/>
    <dgm:cxn modelId="{FD07E2D3-4C49-4749-83E0-23A2C7E8D144}" type="presOf" srcId="{709E077E-166A-4341-8A8F-7ED9C3552582}" destId="{D52D79B7-B0BB-4BEE-BB5F-C5F8BF1988A2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74C22B87-1223-4A2E-A16C-45E238988592}" type="presOf" srcId="{080A5834-A5A5-4DC4-A9AC-70E5CAC6BEC6}" destId="{A565AB33-2F9F-4DF9-B86D-B3CAE83E3C18}" srcOrd="1" destOrd="0" presId="urn:microsoft.com/office/officeart/2005/8/layout/radial1"/>
    <dgm:cxn modelId="{40C8558D-B8CC-4E27-8029-872EE16C3453}" type="presParOf" srcId="{189EBCA6-B68F-47A3-BBAF-7CB1579A2BB0}" destId="{90B0B55B-01DD-4E85-8A70-BF1C03BE4E5F}" srcOrd="0" destOrd="0" presId="urn:microsoft.com/office/officeart/2005/8/layout/radial1"/>
    <dgm:cxn modelId="{15501140-1483-47F1-ABCE-B0D55587824F}" type="presParOf" srcId="{189EBCA6-B68F-47A3-BBAF-7CB1579A2BB0}" destId="{C58E898C-8224-49BC-8164-6D485683A75E}" srcOrd="1" destOrd="0" presId="urn:microsoft.com/office/officeart/2005/8/layout/radial1"/>
    <dgm:cxn modelId="{0066EC54-994B-466E-8EF3-E380D7729447}" type="presParOf" srcId="{C58E898C-8224-49BC-8164-6D485683A75E}" destId="{23199DA3-C273-480A-9DBD-005C67143D63}" srcOrd="0" destOrd="0" presId="urn:microsoft.com/office/officeart/2005/8/layout/radial1"/>
    <dgm:cxn modelId="{249777E8-D30B-419A-9E3C-8C372F552C11}" type="presParOf" srcId="{189EBCA6-B68F-47A3-BBAF-7CB1579A2BB0}" destId="{89220F5F-D419-46E1-8442-589D5E9B3977}" srcOrd="2" destOrd="0" presId="urn:microsoft.com/office/officeart/2005/8/layout/radial1"/>
    <dgm:cxn modelId="{1111B271-303D-4075-92F6-18B2C15E5694}" type="presParOf" srcId="{189EBCA6-B68F-47A3-BBAF-7CB1579A2BB0}" destId="{683BCA1B-6F0A-4907-BA89-EDF28AE6206F}" srcOrd="3" destOrd="0" presId="urn:microsoft.com/office/officeart/2005/8/layout/radial1"/>
    <dgm:cxn modelId="{DE4B371A-D4F1-49B8-97A0-EE15343EA2E4}" type="presParOf" srcId="{683BCA1B-6F0A-4907-BA89-EDF28AE6206F}" destId="{A565AB33-2F9F-4DF9-B86D-B3CAE83E3C18}" srcOrd="0" destOrd="0" presId="urn:microsoft.com/office/officeart/2005/8/layout/radial1"/>
    <dgm:cxn modelId="{F81455BE-28EE-4601-A3D9-69C5127C16A1}" type="presParOf" srcId="{189EBCA6-B68F-47A3-BBAF-7CB1579A2BB0}" destId="{D88826CC-8816-4B5D-8F2B-E7C16F718835}" srcOrd="4" destOrd="0" presId="urn:microsoft.com/office/officeart/2005/8/layout/radial1"/>
    <dgm:cxn modelId="{89D14DC9-4878-44D2-AD4B-AA29AAEB690D}" type="presParOf" srcId="{189EBCA6-B68F-47A3-BBAF-7CB1579A2BB0}" destId="{ACACFE25-2207-496B-A41D-F8C989A4EDF5}" srcOrd="5" destOrd="0" presId="urn:microsoft.com/office/officeart/2005/8/layout/radial1"/>
    <dgm:cxn modelId="{6238E7C8-1818-48F6-B644-F7820F88A5F5}" type="presParOf" srcId="{ACACFE25-2207-496B-A41D-F8C989A4EDF5}" destId="{5EE989FE-8429-4A1E-B9BB-34F9A9EE9DF0}" srcOrd="0" destOrd="0" presId="urn:microsoft.com/office/officeart/2005/8/layout/radial1"/>
    <dgm:cxn modelId="{0D3AC870-B88E-46B8-B3BB-34C24AEA32B3}" type="presParOf" srcId="{189EBCA6-B68F-47A3-BBAF-7CB1579A2BB0}" destId="{C9C52049-040C-44C4-AC26-9F1A4E51C708}" srcOrd="6" destOrd="0" presId="urn:microsoft.com/office/officeart/2005/8/layout/radial1"/>
    <dgm:cxn modelId="{52A958A9-3BBC-4C96-B0AC-5124FE299F72}" type="presParOf" srcId="{189EBCA6-B68F-47A3-BBAF-7CB1579A2BB0}" destId="{1F976931-6BD1-4C01-8C95-363D9F5045AD}" srcOrd="7" destOrd="0" presId="urn:microsoft.com/office/officeart/2005/8/layout/radial1"/>
    <dgm:cxn modelId="{0DCC0B3F-FC5C-4DE2-9382-4DAB69B97379}" type="presParOf" srcId="{1F976931-6BD1-4C01-8C95-363D9F5045AD}" destId="{0FD6A8BD-1B45-4928-A500-8B2F34A66546}" srcOrd="0" destOrd="0" presId="urn:microsoft.com/office/officeart/2005/8/layout/radial1"/>
    <dgm:cxn modelId="{4CC76BC3-2F2C-4099-8C2E-899951CFC5C5}" type="presParOf" srcId="{189EBCA6-B68F-47A3-BBAF-7CB1579A2BB0}" destId="{3D3A9D17-BECD-444D-9074-9D0E3092404D}" srcOrd="8" destOrd="0" presId="urn:microsoft.com/office/officeart/2005/8/layout/radial1"/>
    <dgm:cxn modelId="{82918D37-5669-40B5-865B-B5E58C53EF27}" type="presParOf" srcId="{189EBCA6-B68F-47A3-BBAF-7CB1579A2BB0}" destId="{F029DD99-83A6-4594-8A6D-3A02E107FF10}" srcOrd="9" destOrd="0" presId="urn:microsoft.com/office/officeart/2005/8/layout/radial1"/>
    <dgm:cxn modelId="{B429A0DA-7274-4EFA-A3D3-FF824722E1FE}" type="presParOf" srcId="{F029DD99-83A6-4594-8A6D-3A02E107FF10}" destId="{4CC96AFD-4530-4D22-967F-550A5EB4D182}" srcOrd="0" destOrd="0" presId="urn:microsoft.com/office/officeart/2005/8/layout/radial1"/>
    <dgm:cxn modelId="{7C54B596-7353-430E-936A-6FA1EF653BFE}" type="presParOf" srcId="{189EBCA6-B68F-47A3-BBAF-7CB1579A2BB0}" destId="{B024A7E9-B15F-4973-A3E9-43011CF89B5F}" srcOrd="10" destOrd="0" presId="urn:microsoft.com/office/officeart/2005/8/layout/radial1"/>
    <dgm:cxn modelId="{0D1916F1-D804-4134-B910-C61CDA424147}" type="presParOf" srcId="{189EBCA6-B68F-47A3-BBAF-7CB1579A2BB0}" destId="{D52D79B7-B0BB-4BEE-BB5F-C5F8BF1988A2}" srcOrd="11" destOrd="0" presId="urn:microsoft.com/office/officeart/2005/8/layout/radial1"/>
    <dgm:cxn modelId="{58B17040-1331-4C97-A3B6-39E3ACD930E6}" type="presParOf" srcId="{D52D79B7-B0BB-4BEE-BB5F-C5F8BF1988A2}" destId="{07603894-5F6F-4885-BC38-DDAB99171497}" srcOrd="0" destOrd="0" presId="urn:microsoft.com/office/officeart/2005/8/layout/radial1"/>
    <dgm:cxn modelId="{5FA65D88-590A-4171-BA45-0AB6762D242A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4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“Progressive” Republican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Anthracite Coal Strike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err="1" smtClean="0"/>
            <a:t>Trustbusting</a:t>
          </a:r>
          <a:r>
            <a:rPr lang="en-US" dirty="0" smtClean="0"/>
            <a:t> and Pure Food &amp; Drug Act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Big Stick Diplomacy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Panama Canal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Conservation Policy &amp; National Parks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6C91E048-B506-41B4-97A0-067C238D7A7D}" type="presOf" srcId="{BE8E7778-C34A-468A-9F2C-E18239F0C1FD}" destId="{4CC96AFD-4530-4D22-967F-550A5EB4D182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F1AFD19F-08CC-4A4A-BB8E-844BE5D04204}" type="presOf" srcId="{3E28C82E-CD63-4BE4-9F6B-2806062068B7}" destId="{BFD62D28-76D2-4922-8531-6417BC84E349}" srcOrd="0" destOrd="0" presId="urn:microsoft.com/office/officeart/2005/8/layout/radial1"/>
    <dgm:cxn modelId="{A9D9B93A-1F94-4A0C-85B0-85F3045E0732}" type="presOf" srcId="{C4BF55F0-0274-4D74-AEC3-4FEA3545A9A9}" destId="{C9C52049-040C-44C4-AC26-9F1A4E51C708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DF79669C-09D1-496A-9EEF-A5D9C2A48E28}" type="presOf" srcId="{84133897-60AB-4E25-873A-BBD03D16554C}" destId="{5EE989FE-8429-4A1E-B9BB-34F9A9EE9DF0}" srcOrd="1" destOrd="0" presId="urn:microsoft.com/office/officeart/2005/8/layout/radial1"/>
    <dgm:cxn modelId="{83047DEF-0BFB-4CFB-A4FF-C24C77220A18}" type="presOf" srcId="{080A5834-A5A5-4DC4-A9AC-70E5CAC6BEC6}" destId="{683BCA1B-6F0A-4907-BA89-EDF28AE6206F}" srcOrd="0" destOrd="0" presId="urn:microsoft.com/office/officeart/2005/8/layout/radial1"/>
    <dgm:cxn modelId="{A0B7AE22-3D46-4C28-ABB6-C82E4CF19363}" type="presOf" srcId="{709E077E-166A-4341-8A8F-7ED9C3552582}" destId="{07603894-5F6F-4885-BC38-DDAB99171497}" srcOrd="1" destOrd="0" presId="urn:microsoft.com/office/officeart/2005/8/layout/radial1"/>
    <dgm:cxn modelId="{FA74B49A-F6EC-4448-9283-CBC2F39E4E4B}" type="presOf" srcId="{C18A6AD5-FDA8-4B1E-9227-0F3BC7D19E08}" destId="{B024A7E9-B15F-4973-A3E9-43011CF89B5F}" srcOrd="0" destOrd="0" presId="urn:microsoft.com/office/officeart/2005/8/layout/radial1"/>
    <dgm:cxn modelId="{D140FB42-B26D-46AC-821B-5EED6FE48252}" type="presOf" srcId="{20A51796-AF9A-45F2-9FA4-E58B5A22F7F7}" destId="{3D3A9D17-BECD-444D-9074-9D0E3092404D}" srcOrd="0" destOrd="0" presId="urn:microsoft.com/office/officeart/2005/8/layout/radial1"/>
    <dgm:cxn modelId="{787DD54E-A828-4415-AF7A-AD7F3DCCA382}" type="presOf" srcId="{06B2CCAE-D998-425F-BE00-57C58A2252CE}" destId="{90B0B55B-01DD-4E85-8A70-BF1C03BE4E5F}" srcOrd="0" destOrd="0" presId="urn:microsoft.com/office/officeart/2005/8/layout/radial1"/>
    <dgm:cxn modelId="{06F6EAAB-9D1C-4A0E-AA93-9A58BF430B48}" type="presOf" srcId="{75FA2FF8-8062-47F8-87A2-444423555564}" destId="{23199DA3-C273-480A-9DBD-005C67143D63}" srcOrd="1" destOrd="0" presId="urn:microsoft.com/office/officeart/2005/8/layout/radial1"/>
    <dgm:cxn modelId="{B9D1A1DA-4371-409B-8747-1D3450F6DC4D}" type="presOf" srcId="{8DB193E5-00B8-4AAE-979A-BBF595E3E20E}" destId="{1F976931-6BD1-4C01-8C95-363D9F5045AD}" srcOrd="0" destOrd="0" presId="urn:microsoft.com/office/officeart/2005/8/layout/radial1"/>
    <dgm:cxn modelId="{973BAB0B-4B38-4CC9-9092-6AD580FD60EA}" type="presOf" srcId="{0B48A220-9239-4F1E-863A-46E2DAB889B6}" destId="{189EBCA6-B68F-47A3-BBAF-7CB1579A2BB0}" srcOrd="0" destOrd="0" presId="urn:microsoft.com/office/officeart/2005/8/layout/radial1"/>
    <dgm:cxn modelId="{2FA2A491-45CA-46FF-A73D-4B596D718A15}" type="presOf" srcId="{548397DE-3B92-4981-9E6A-1047CEE47D06}" destId="{D88826CC-8816-4B5D-8F2B-E7C16F718835}" srcOrd="0" destOrd="0" presId="urn:microsoft.com/office/officeart/2005/8/layout/radial1"/>
    <dgm:cxn modelId="{22F1DD39-4FDC-4A48-964B-AA5D7EC5534E}" type="presOf" srcId="{75FA2FF8-8062-47F8-87A2-444423555564}" destId="{C58E898C-8224-49BC-8164-6D485683A75E}" srcOrd="0" destOrd="0" presId="urn:microsoft.com/office/officeart/2005/8/layout/radial1"/>
    <dgm:cxn modelId="{36DEA057-A4E8-4D5D-84BC-BE57DCFB5BEF}" type="presOf" srcId="{84133897-60AB-4E25-873A-BBD03D16554C}" destId="{ACACFE25-2207-496B-A41D-F8C989A4EDF5}" srcOrd="0" destOrd="0" presId="urn:microsoft.com/office/officeart/2005/8/layout/radial1"/>
    <dgm:cxn modelId="{0F2355AB-E96D-463F-8486-579A4074A8E0}" type="presOf" srcId="{709E077E-166A-4341-8A8F-7ED9C3552582}" destId="{D52D79B7-B0BB-4BEE-BB5F-C5F8BF1988A2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BB6BB2BA-A151-4CED-8BEE-8561065B6A4E}" type="presOf" srcId="{8D09908C-1870-4CC5-808C-DCBF26FAC3E8}" destId="{89220F5F-D419-46E1-8442-589D5E9B3977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E1067D03-1C55-4E86-9B47-961D3BAD62C4}" type="presOf" srcId="{8DB193E5-00B8-4AAE-979A-BBF595E3E20E}" destId="{0FD6A8BD-1B45-4928-A500-8B2F34A66546}" srcOrd="1" destOrd="0" presId="urn:microsoft.com/office/officeart/2005/8/layout/radial1"/>
    <dgm:cxn modelId="{DF0E004C-296F-40D8-AC84-893F8879B19A}" type="presOf" srcId="{080A5834-A5A5-4DC4-A9AC-70E5CAC6BEC6}" destId="{A565AB33-2F9F-4DF9-B86D-B3CAE83E3C18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ACB9E0D4-3DA3-4C83-8D93-1858EF4F3806}" type="presOf" srcId="{BE8E7778-C34A-468A-9F2C-E18239F0C1FD}" destId="{F029DD99-83A6-4594-8A6D-3A02E107FF10}" srcOrd="0" destOrd="0" presId="urn:microsoft.com/office/officeart/2005/8/layout/radial1"/>
    <dgm:cxn modelId="{F6E8CCA1-0E69-4BF3-8EBE-122096CF2C83}" type="presParOf" srcId="{189EBCA6-B68F-47A3-BBAF-7CB1579A2BB0}" destId="{90B0B55B-01DD-4E85-8A70-BF1C03BE4E5F}" srcOrd="0" destOrd="0" presId="urn:microsoft.com/office/officeart/2005/8/layout/radial1"/>
    <dgm:cxn modelId="{45A0FB9F-3F80-42A4-B781-42C403428892}" type="presParOf" srcId="{189EBCA6-B68F-47A3-BBAF-7CB1579A2BB0}" destId="{C58E898C-8224-49BC-8164-6D485683A75E}" srcOrd="1" destOrd="0" presId="urn:microsoft.com/office/officeart/2005/8/layout/radial1"/>
    <dgm:cxn modelId="{50192FB8-B081-42CF-95CC-7E787F395902}" type="presParOf" srcId="{C58E898C-8224-49BC-8164-6D485683A75E}" destId="{23199DA3-C273-480A-9DBD-005C67143D63}" srcOrd="0" destOrd="0" presId="urn:microsoft.com/office/officeart/2005/8/layout/radial1"/>
    <dgm:cxn modelId="{1E7E337D-1C9E-4D23-B13C-92F99665AA2E}" type="presParOf" srcId="{189EBCA6-B68F-47A3-BBAF-7CB1579A2BB0}" destId="{89220F5F-D419-46E1-8442-589D5E9B3977}" srcOrd="2" destOrd="0" presId="urn:microsoft.com/office/officeart/2005/8/layout/radial1"/>
    <dgm:cxn modelId="{1E76E577-FF2D-4CC0-BAE4-429A6F0E75C8}" type="presParOf" srcId="{189EBCA6-B68F-47A3-BBAF-7CB1579A2BB0}" destId="{683BCA1B-6F0A-4907-BA89-EDF28AE6206F}" srcOrd="3" destOrd="0" presId="urn:microsoft.com/office/officeart/2005/8/layout/radial1"/>
    <dgm:cxn modelId="{0316B47E-5622-4B6A-BC42-E91E4CE2001E}" type="presParOf" srcId="{683BCA1B-6F0A-4907-BA89-EDF28AE6206F}" destId="{A565AB33-2F9F-4DF9-B86D-B3CAE83E3C18}" srcOrd="0" destOrd="0" presId="urn:microsoft.com/office/officeart/2005/8/layout/radial1"/>
    <dgm:cxn modelId="{6E8141E1-3661-4894-8C79-296BD504F2FE}" type="presParOf" srcId="{189EBCA6-B68F-47A3-BBAF-7CB1579A2BB0}" destId="{D88826CC-8816-4B5D-8F2B-E7C16F718835}" srcOrd="4" destOrd="0" presId="urn:microsoft.com/office/officeart/2005/8/layout/radial1"/>
    <dgm:cxn modelId="{EEE7567D-C708-4632-B241-46635FCA3AE0}" type="presParOf" srcId="{189EBCA6-B68F-47A3-BBAF-7CB1579A2BB0}" destId="{ACACFE25-2207-496B-A41D-F8C989A4EDF5}" srcOrd="5" destOrd="0" presId="urn:microsoft.com/office/officeart/2005/8/layout/radial1"/>
    <dgm:cxn modelId="{E942036C-E6D3-4EB5-B53B-8A694C5D41AE}" type="presParOf" srcId="{ACACFE25-2207-496B-A41D-F8C989A4EDF5}" destId="{5EE989FE-8429-4A1E-B9BB-34F9A9EE9DF0}" srcOrd="0" destOrd="0" presId="urn:microsoft.com/office/officeart/2005/8/layout/radial1"/>
    <dgm:cxn modelId="{8C00117E-6CB2-4C47-9F0B-414DFEFFAE16}" type="presParOf" srcId="{189EBCA6-B68F-47A3-BBAF-7CB1579A2BB0}" destId="{C9C52049-040C-44C4-AC26-9F1A4E51C708}" srcOrd="6" destOrd="0" presId="urn:microsoft.com/office/officeart/2005/8/layout/radial1"/>
    <dgm:cxn modelId="{66D20547-F28C-4FCC-B3B0-1B94567450FE}" type="presParOf" srcId="{189EBCA6-B68F-47A3-BBAF-7CB1579A2BB0}" destId="{1F976931-6BD1-4C01-8C95-363D9F5045AD}" srcOrd="7" destOrd="0" presId="urn:microsoft.com/office/officeart/2005/8/layout/radial1"/>
    <dgm:cxn modelId="{847A0D7C-7069-48BB-99FF-EBC4CE9817CD}" type="presParOf" srcId="{1F976931-6BD1-4C01-8C95-363D9F5045AD}" destId="{0FD6A8BD-1B45-4928-A500-8B2F34A66546}" srcOrd="0" destOrd="0" presId="urn:microsoft.com/office/officeart/2005/8/layout/radial1"/>
    <dgm:cxn modelId="{2C02D94B-9558-4ED7-BA8A-6ECC0A58FF29}" type="presParOf" srcId="{189EBCA6-B68F-47A3-BBAF-7CB1579A2BB0}" destId="{3D3A9D17-BECD-444D-9074-9D0E3092404D}" srcOrd="8" destOrd="0" presId="urn:microsoft.com/office/officeart/2005/8/layout/radial1"/>
    <dgm:cxn modelId="{6DB8CAEA-4461-4189-AB4C-A80D45B2B436}" type="presParOf" srcId="{189EBCA6-B68F-47A3-BBAF-7CB1579A2BB0}" destId="{F029DD99-83A6-4594-8A6D-3A02E107FF10}" srcOrd="9" destOrd="0" presId="urn:microsoft.com/office/officeart/2005/8/layout/radial1"/>
    <dgm:cxn modelId="{41E2FB75-41B4-4ABD-8B55-CA9055AB9F0D}" type="presParOf" srcId="{F029DD99-83A6-4594-8A6D-3A02E107FF10}" destId="{4CC96AFD-4530-4D22-967F-550A5EB4D182}" srcOrd="0" destOrd="0" presId="urn:microsoft.com/office/officeart/2005/8/layout/radial1"/>
    <dgm:cxn modelId="{73FC47AF-4DA1-414B-91BC-D91B77B1472E}" type="presParOf" srcId="{189EBCA6-B68F-47A3-BBAF-7CB1579A2BB0}" destId="{B024A7E9-B15F-4973-A3E9-43011CF89B5F}" srcOrd="10" destOrd="0" presId="urn:microsoft.com/office/officeart/2005/8/layout/radial1"/>
    <dgm:cxn modelId="{312BF693-4491-430C-B2B3-63E3F907E514}" type="presParOf" srcId="{189EBCA6-B68F-47A3-BBAF-7CB1579A2BB0}" destId="{D52D79B7-B0BB-4BEE-BB5F-C5F8BF1988A2}" srcOrd="11" destOrd="0" presId="urn:microsoft.com/office/officeart/2005/8/layout/radial1"/>
    <dgm:cxn modelId="{E5BB2836-5B26-43B9-84E8-5A03DB21EEC9}" type="presParOf" srcId="{D52D79B7-B0BB-4BEE-BB5F-C5F8BF1988A2}" destId="{07603894-5F6F-4885-BC38-DDAB99171497}" srcOrd="0" destOrd="0" presId="urn:microsoft.com/office/officeart/2005/8/layout/radial1"/>
    <dgm:cxn modelId="{F0A117BC-CD8A-47FE-81B9-8AF984CE8C39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Stock Market Crash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Bonus Army March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Reconstruction Finance Corp.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Hawley-Smoot Tariff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Beginning of Great Depression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“Dry”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A3AAFC-CE0A-404B-8AC4-DB9A4E9C0DC0}" type="presOf" srcId="{C4BF55F0-0274-4D74-AEC3-4FEA3545A9A9}" destId="{C9C52049-040C-44C4-AC26-9F1A4E51C708}" srcOrd="0" destOrd="0" presId="urn:microsoft.com/office/officeart/2005/8/layout/radial1"/>
    <dgm:cxn modelId="{67511108-4036-4CCD-ADF8-C93FC201D8AD}" type="presOf" srcId="{20A51796-AF9A-45F2-9FA4-E58B5A22F7F7}" destId="{3D3A9D17-BECD-444D-9074-9D0E3092404D}" srcOrd="0" destOrd="0" presId="urn:microsoft.com/office/officeart/2005/8/layout/radial1"/>
    <dgm:cxn modelId="{5A7F4DAB-1DB9-4067-A2C2-42C151DB0EA9}" type="presOf" srcId="{75FA2FF8-8062-47F8-87A2-444423555564}" destId="{C58E898C-8224-49BC-8164-6D485683A75E}" srcOrd="0" destOrd="0" presId="urn:microsoft.com/office/officeart/2005/8/layout/radial1"/>
    <dgm:cxn modelId="{4519DED4-CD4E-47F1-83C4-F3C974463849}" type="presOf" srcId="{8DB193E5-00B8-4AAE-979A-BBF595E3E20E}" destId="{0FD6A8BD-1B45-4928-A500-8B2F34A66546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95E27F6E-72BC-41DF-A1F0-B290E75AF1AA}" type="presOf" srcId="{8DB193E5-00B8-4AAE-979A-BBF595E3E20E}" destId="{1F976931-6BD1-4C01-8C95-363D9F5045AD}" srcOrd="0" destOrd="0" presId="urn:microsoft.com/office/officeart/2005/8/layout/radial1"/>
    <dgm:cxn modelId="{E2FDBD3D-C972-4C43-90D4-5A4028D956BE}" type="presOf" srcId="{84133897-60AB-4E25-873A-BBD03D16554C}" destId="{5EE989FE-8429-4A1E-B9BB-34F9A9EE9DF0}" srcOrd="1" destOrd="0" presId="urn:microsoft.com/office/officeart/2005/8/layout/radial1"/>
    <dgm:cxn modelId="{1EDCD4B7-2FEC-432E-ACB0-CDEAE80EC96B}" type="presOf" srcId="{080A5834-A5A5-4DC4-A9AC-70E5CAC6BEC6}" destId="{A565AB33-2F9F-4DF9-B86D-B3CAE83E3C18}" srcOrd="1" destOrd="0" presId="urn:microsoft.com/office/officeart/2005/8/layout/radial1"/>
    <dgm:cxn modelId="{9895686E-E5BD-4B8B-BFE2-463E27888701}" type="presOf" srcId="{080A5834-A5A5-4DC4-A9AC-70E5CAC6BEC6}" destId="{683BCA1B-6F0A-4907-BA89-EDF28AE6206F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D593697-B66B-4F3C-82C2-F113F6F8F9AA}" type="presOf" srcId="{709E077E-166A-4341-8A8F-7ED9C3552582}" destId="{D52D79B7-B0BB-4BEE-BB5F-C5F8BF1988A2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E53359D6-DC2A-49D6-A7E0-059677504EE6}" type="presOf" srcId="{BE8E7778-C34A-468A-9F2C-E18239F0C1FD}" destId="{F029DD99-83A6-4594-8A6D-3A02E107FF10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B364146-E173-46A0-8B5D-DC581AA73C96}" type="presOf" srcId="{75FA2FF8-8062-47F8-87A2-444423555564}" destId="{23199DA3-C273-480A-9DBD-005C67143D63}" srcOrd="1" destOrd="0" presId="urn:microsoft.com/office/officeart/2005/8/layout/radial1"/>
    <dgm:cxn modelId="{72E28333-705A-4470-A659-6775C924C253}" type="presOf" srcId="{3E28C82E-CD63-4BE4-9F6B-2806062068B7}" destId="{BFD62D28-76D2-4922-8531-6417BC84E349}" srcOrd="0" destOrd="0" presId="urn:microsoft.com/office/officeart/2005/8/layout/radial1"/>
    <dgm:cxn modelId="{3C2F5067-C05C-49A2-8C63-3AAED2513412}" type="presOf" srcId="{C18A6AD5-FDA8-4B1E-9227-0F3BC7D19E08}" destId="{B024A7E9-B15F-4973-A3E9-43011CF89B5F}" srcOrd="0" destOrd="0" presId="urn:microsoft.com/office/officeart/2005/8/layout/radial1"/>
    <dgm:cxn modelId="{F7D17DBA-1076-4991-BADA-74555CD5A365}" type="presOf" srcId="{06B2CCAE-D998-425F-BE00-57C58A2252CE}" destId="{90B0B55B-01DD-4E85-8A70-BF1C03BE4E5F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3BDC0224-252A-4DD3-A100-620187B07F6A}" type="presOf" srcId="{BE8E7778-C34A-468A-9F2C-E18239F0C1FD}" destId="{4CC96AFD-4530-4D22-967F-550A5EB4D182}" srcOrd="1" destOrd="0" presId="urn:microsoft.com/office/officeart/2005/8/layout/radial1"/>
    <dgm:cxn modelId="{7B1F3D15-ADCE-45E0-A025-C35312FF962C}" type="presOf" srcId="{548397DE-3B92-4981-9E6A-1047CEE47D06}" destId="{D88826CC-8816-4B5D-8F2B-E7C16F718835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1352A452-1430-4D21-83DA-F571B427C1FC}" type="presOf" srcId="{0B48A220-9239-4F1E-863A-46E2DAB889B6}" destId="{189EBCA6-B68F-47A3-BBAF-7CB1579A2BB0}" srcOrd="0" destOrd="0" presId="urn:microsoft.com/office/officeart/2005/8/layout/radial1"/>
    <dgm:cxn modelId="{B652BC10-0BC5-4CFB-9A7C-E3526DB34B84}" type="presOf" srcId="{709E077E-166A-4341-8A8F-7ED9C3552582}" destId="{07603894-5F6F-4885-BC38-DDAB99171497}" srcOrd="1" destOrd="0" presId="urn:microsoft.com/office/officeart/2005/8/layout/radial1"/>
    <dgm:cxn modelId="{C35E4F97-88A1-4D9A-B848-829454815835}" type="presOf" srcId="{8D09908C-1870-4CC5-808C-DCBF26FAC3E8}" destId="{89220F5F-D419-46E1-8442-589D5E9B3977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6C4BDE9B-F859-4463-8995-F6582069212F}" type="presOf" srcId="{84133897-60AB-4E25-873A-BBD03D16554C}" destId="{ACACFE25-2207-496B-A41D-F8C989A4EDF5}" srcOrd="0" destOrd="0" presId="urn:microsoft.com/office/officeart/2005/8/layout/radial1"/>
    <dgm:cxn modelId="{EE17D6EE-9F05-4CC9-A57F-8A722F8DD460}" type="presParOf" srcId="{189EBCA6-B68F-47A3-BBAF-7CB1579A2BB0}" destId="{90B0B55B-01DD-4E85-8A70-BF1C03BE4E5F}" srcOrd="0" destOrd="0" presId="urn:microsoft.com/office/officeart/2005/8/layout/radial1"/>
    <dgm:cxn modelId="{0CF2DF98-A4C0-4E6D-A58E-53CE26C2285E}" type="presParOf" srcId="{189EBCA6-B68F-47A3-BBAF-7CB1579A2BB0}" destId="{C58E898C-8224-49BC-8164-6D485683A75E}" srcOrd="1" destOrd="0" presId="urn:microsoft.com/office/officeart/2005/8/layout/radial1"/>
    <dgm:cxn modelId="{90965712-C360-46B5-868F-99814DF7FE41}" type="presParOf" srcId="{C58E898C-8224-49BC-8164-6D485683A75E}" destId="{23199DA3-C273-480A-9DBD-005C67143D63}" srcOrd="0" destOrd="0" presId="urn:microsoft.com/office/officeart/2005/8/layout/radial1"/>
    <dgm:cxn modelId="{F58660E3-761D-4AC9-8205-87957F3A29AF}" type="presParOf" srcId="{189EBCA6-B68F-47A3-BBAF-7CB1579A2BB0}" destId="{89220F5F-D419-46E1-8442-589D5E9B3977}" srcOrd="2" destOrd="0" presId="urn:microsoft.com/office/officeart/2005/8/layout/radial1"/>
    <dgm:cxn modelId="{65EE8153-BE01-4AAD-BA98-CF01C391A115}" type="presParOf" srcId="{189EBCA6-B68F-47A3-BBAF-7CB1579A2BB0}" destId="{683BCA1B-6F0A-4907-BA89-EDF28AE6206F}" srcOrd="3" destOrd="0" presId="urn:microsoft.com/office/officeart/2005/8/layout/radial1"/>
    <dgm:cxn modelId="{E7F1C943-26A5-41C1-AAEC-E0646533F8B3}" type="presParOf" srcId="{683BCA1B-6F0A-4907-BA89-EDF28AE6206F}" destId="{A565AB33-2F9F-4DF9-B86D-B3CAE83E3C18}" srcOrd="0" destOrd="0" presId="urn:microsoft.com/office/officeart/2005/8/layout/radial1"/>
    <dgm:cxn modelId="{AE865568-CCE0-41D7-9FD1-7D3B3D3C3D75}" type="presParOf" srcId="{189EBCA6-B68F-47A3-BBAF-7CB1579A2BB0}" destId="{D88826CC-8816-4B5D-8F2B-E7C16F718835}" srcOrd="4" destOrd="0" presId="urn:microsoft.com/office/officeart/2005/8/layout/radial1"/>
    <dgm:cxn modelId="{84877E65-F617-4A30-BF2A-0E7B1F07044E}" type="presParOf" srcId="{189EBCA6-B68F-47A3-BBAF-7CB1579A2BB0}" destId="{ACACFE25-2207-496B-A41D-F8C989A4EDF5}" srcOrd="5" destOrd="0" presId="urn:microsoft.com/office/officeart/2005/8/layout/radial1"/>
    <dgm:cxn modelId="{E064B347-CFAB-45D1-A3D2-16CC7A50C9EB}" type="presParOf" srcId="{ACACFE25-2207-496B-A41D-F8C989A4EDF5}" destId="{5EE989FE-8429-4A1E-B9BB-34F9A9EE9DF0}" srcOrd="0" destOrd="0" presId="urn:microsoft.com/office/officeart/2005/8/layout/radial1"/>
    <dgm:cxn modelId="{295B0AFD-4B86-4BA9-8EF0-80552F295E28}" type="presParOf" srcId="{189EBCA6-B68F-47A3-BBAF-7CB1579A2BB0}" destId="{C9C52049-040C-44C4-AC26-9F1A4E51C708}" srcOrd="6" destOrd="0" presId="urn:microsoft.com/office/officeart/2005/8/layout/radial1"/>
    <dgm:cxn modelId="{313AAB10-A3E1-4195-B047-9EFB8D77EFF6}" type="presParOf" srcId="{189EBCA6-B68F-47A3-BBAF-7CB1579A2BB0}" destId="{1F976931-6BD1-4C01-8C95-363D9F5045AD}" srcOrd="7" destOrd="0" presId="urn:microsoft.com/office/officeart/2005/8/layout/radial1"/>
    <dgm:cxn modelId="{B6F42DCD-4ED5-4781-8799-9078C5398718}" type="presParOf" srcId="{1F976931-6BD1-4C01-8C95-363D9F5045AD}" destId="{0FD6A8BD-1B45-4928-A500-8B2F34A66546}" srcOrd="0" destOrd="0" presId="urn:microsoft.com/office/officeart/2005/8/layout/radial1"/>
    <dgm:cxn modelId="{F6EC721C-7672-46D5-83EC-1552C194D56D}" type="presParOf" srcId="{189EBCA6-B68F-47A3-BBAF-7CB1579A2BB0}" destId="{3D3A9D17-BECD-444D-9074-9D0E3092404D}" srcOrd="8" destOrd="0" presId="urn:microsoft.com/office/officeart/2005/8/layout/radial1"/>
    <dgm:cxn modelId="{EC4E0038-58FD-4D4E-890F-88DA390C24DF}" type="presParOf" srcId="{189EBCA6-B68F-47A3-BBAF-7CB1579A2BB0}" destId="{F029DD99-83A6-4594-8A6D-3A02E107FF10}" srcOrd="9" destOrd="0" presId="urn:microsoft.com/office/officeart/2005/8/layout/radial1"/>
    <dgm:cxn modelId="{8D21F35A-6133-4AE2-8EDC-A01E45ABF8A4}" type="presParOf" srcId="{F029DD99-83A6-4594-8A6D-3A02E107FF10}" destId="{4CC96AFD-4530-4D22-967F-550A5EB4D182}" srcOrd="0" destOrd="0" presId="urn:microsoft.com/office/officeart/2005/8/layout/radial1"/>
    <dgm:cxn modelId="{0B254BA4-1184-4BCF-8B8E-FAFE9DD60D83}" type="presParOf" srcId="{189EBCA6-B68F-47A3-BBAF-7CB1579A2BB0}" destId="{B024A7E9-B15F-4973-A3E9-43011CF89B5F}" srcOrd="10" destOrd="0" presId="urn:microsoft.com/office/officeart/2005/8/layout/radial1"/>
    <dgm:cxn modelId="{D23928E8-6759-46A3-8CCF-9EDCF61EAC71}" type="presParOf" srcId="{189EBCA6-B68F-47A3-BBAF-7CB1579A2BB0}" destId="{D52D79B7-B0BB-4BEE-BB5F-C5F8BF1988A2}" srcOrd="11" destOrd="0" presId="urn:microsoft.com/office/officeart/2005/8/layout/radial1"/>
    <dgm:cxn modelId="{6C6D4CBB-B671-4940-A055-60C2F3BEB3E0}" type="presParOf" srcId="{D52D79B7-B0BB-4BEE-BB5F-C5F8BF1988A2}" destId="{07603894-5F6F-4885-BC38-DDAB99171497}" srcOrd="0" destOrd="0" presId="urn:microsoft.com/office/officeart/2005/8/layout/radial1"/>
    <dgm:cxn modelId="{675A2924-5BD9-495C-94B6-EBD2B1BA2251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Civil War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Emancipation Proclamation &amp; 13</a:t>
          </a:r>
          <a:r>
            <a:rPr lang="en-US" baseline="30000" dirty="0" smtClean="0"/>
            <a:t>th</a:t>
          </a:r>
          <a:r>
            <a:rPr lang="en-US" dirty="0" smtClean="0"/>
            <a:t> Amendment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Gettysburg Address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Suspension of habeas corpus, martial law, military tribunals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Homestead Act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10% Plan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3B387CF3-38EF-43A0-A73A-9C6C859F0A90}" type="presOf" srcId="{8DB193E5-00B8-4AAE-979A-BBF595E3E20E}" destId="{0FD6A8BD-1B45-4928-A500-8B2F34A66546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233AE8FC-FBB6-42EB-977F-58ACB4E68556}" type="presOf" srcId="{BE8E7778-C34A-468A-9F2C-E18239F0C1FD}" destId="{F029DD99-83A6-4594-8A6D-3A02E107FF10}" srcOrd="0" destOrd="0" presId="urn:microsoft.com/office/officeart/2005/8/layout/radial1"/>
    <dgm:cxn modelId="{3761AFDD-3AF3-4328-95E7-87650ADADD86}" type="presOf" srcId="{20A51796-AF9A-45F2-9FA4-E58B5A22F7F7}" destId="{3D3A9D17-BECD-444D-9074-9D0E3092404D}" srcOrd="0" destOrd="0" presId="urn:microsoft.com/office/officeart/2005/8/layout/radial1"/>
    <dgm:cxn modelId="{2BAA676F-A076-4513-A18C-F0FA1BD5D394}" type="presOf" srcId="{709E077E-166A-4341-8A8F-7ED9C3552582}" destId="{07603894-5F6F-4885-BC38-DDAB99171497}" srcOrd="1" destOrd="0" presId="urn:microsoft.com/office/officeart/2005/8/layout/radial1"/>
    <dgm:cxn modelId="{CB3D4B1F-801E-4082-8084-FD21711796FC}" type="presOf" srcId="{75FA2FF8-8062-47F8-87A2-444423555564}" destId="{23199DA3-C273-480A-9DBD-005C67143D63}" srcOrd="1" destOrd="0" presId="urn:microsoft.com/office/officeart/2005/8/layout/radial1"/>
    <dgm:cxn modelId="{3E81CEB0-562A-434A-9D91-3793EE70CDA7}" type="presOf" srcId="{3E28C82E-CD63-4BE4-9F6B-2806062068B7}" destId="{BFD62D28-76D2-4922-8531-6417BC84E349}" srcOrd="0" destOrd="0" presId="urn:microsoft.com/office/officeart/2005/8/layout/radial1"/>
    <dgm:cxn modelId="{2BA924A3-43C1-4B83-98D4-D9003E5A18D7}" type="presOf" srcId="{080A5834-A5A5-4DC4-A9AC-70E5CAC6BEC6}" destId="{A565AB33-2F9F-4DF9-B86D-B3CAE83E3C18}" srcOrd="1" destOrd="0" presId="urn:microsoft.com/office/officeart/2005/8/layout/radial1"/>
    <dgm:cxn modelId="{BBD8BF88-A4F7-4EE0-85CE-92528C1CD091}" type="presOf" srcId="{75FA2FF8-8062-47F8-87A2-444423555564}" destId="{C58E898C-8224-49BC-8164-6D485683A75E}" srcOrd="0" destOrd="0" presId="urn:microsoft.com/office/officeart/2005/8/layout/radial1"/>
    <dgm:cxn modelId="{4DF3017B-2DA6-401F-8BEA-E639A41325E9}" type="presOf" srcId="{080A5834-A5A5-4DC4-A9AC-70E5CAC6BEC6}" destId="{683BCA1B-6F0A-4907-BA89-EDF28AE6206F}" srcOrd="0" destOrd="0" presId="urn:microsoft.com/office/officeart/2005/8/layout/radial1"/>
    <dgm:cxn modelId="{056C49BE-AA85-4F03-9E0A-373270C5A416}" type="presOf" srcId="{C4BF55F0-0274-4D74-AEC3-4FEA3545A9A9}" destId="{C9C52049-040C-44C4-AC26-9F1A4E51C708}" srcOrd="0" destOrd="0" presId="urn:microsoft.com/office/officeart/2005/8/layout/radial1"/>
    <dgm:cxn modelId="{994DE954-DAE8-430A-85CC-4DCB01E5D585}" type="presOf" srcId="{84133897-60AB-4E25-873A-BBD03D16554C}" destId="{5EE989FE-8429-4A1E-B9BB-34F9A9EE9DF0}" srcOrd="1" destOrd="0" presId="urn:microsoft.com/office/officeart/2005/8/layout/radial1"/>
    <dgm:cxn modelId="{E73B959C-FF59-43BC-83C3-6E0A464EDBA5}" type="presOf" srcId="{548397DE-3B92-4981-9E6A-1047CEE47D06}" destId="{D88826CC-8816-4B5D-8F2B-E7C16F718835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172D4939-E084-4ABD-923C-D60A9A26D696}" type="presOf" srcId="{BE8E7778-C34A-468A-9F2C-E18239F0C1FD}" destId="{4CC96AFD-4530-4D22-967F-550A5EB4D182}" srcOrd="1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03EF384-ACB3-443A-B6BC-EFF096F9470B}" type="presOf" srcId="{8D09908C-1870-4CC5-808C-DCBF26FAC3E8}" destId="{89220F5F-D419-46E1-8442-589D5E9B3977}" srcOrd="0" destOrd="0" presId="urn:microsoft.com/office/officeart/2005/8/layout/radial1"/>
    <dgm:cxn modelId="{2604B664-17E9-4351-81BD-6681C5A5FD9B}" type="presOf" srcId="{C18A6AD5-FDA8-4B1E-9227-0F3BC7D19E08}" destId="{B024A7E9-B15F-4973-A3E9-43011CF89B5F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06B3C35D-3629-4BDB-94A5-2F428EF81AD4}" type="presOf" srcId="{0B48A220-9239-4F1E-863A-46E2DAB889B6}" destId="{189EBCA6-B68F-47A3-BBAF-7CB1579A2BB0}" srcOrd="0" destOrd="0" presId="urn:microsoft.com/office/officeart/2005/8/layout/radial1"/>
    <dgm:cxn modelId="{C08A9D52-12DF-4695-A7F4-CCB2DAB1B15B}" type="presOf" srcId="{84133897-60AB-4E25-873A-BBD03D16554C}" destId="{ACACFE25-2207-496B-A41D-F8C989A4EDF5}" srcOrd="0" destOrd="0" presId="urn:microsoft.com/office/officeart/2005/8/layout/radial1"/>
    <dgm:cxn modelId="{0F923AF1-F0BC-4B94-8127-C5D00A4B3302}" type="presOf" srcId="{709E077E-166A-4341-8A8F-7ED9C3552582}" destId="{D52D79B7-B0BB-4BEE-BB5F-C5F8BF1988A2}" srcOrd="0" destOrd="0" presId="urn:microsoft.com/office/officeart/2005/8/layout/radial1"/>
    <dgm:cxn modelId="{65081639-3F60-415E-A0BF-0325311D9C15}" type="presOf" srcId="{8DB193E5-00B8-4AAE-979A-BBF595E3E20E}" destId="{1F976931-6BD1-4C01-8C95-363D9F5045AD}" srcOrd="0" destOrd="0" presId="urn:microsoft.com/office/officeart/2005/8/layout/radial1"/>
    <dgm:cxn modelId="{ABE4AD3F-9223-4C97-9978-0A7452C521FF}" type="presOf" srcId="{06B2CCAE-D998-425F-BE00-57C58A2252CE}" destId="{90B0B55B-01DD-4E85-8A70-BF1C03BE4E5F}" srcOrd="0" destOrd="0" presId="urn:microsoft.com/office/officeart/2005/8/layout/radial1"/>
    <dgm:cxn modelId="{41C094F9-30C6-487E-A958-1CDCD1A7CE31}" type="presParOf" srcId="{189EBCA6-B68F-47A3-BBAF-7CB1579A2BB0}" destId="{90B0B55B-01DD-4E85-8A70-BF1C03BE4E5F}" srcOrd="0" destOrd="0" presId="urn:microsoft.com/office/officeart/2005/8/layout/radial1"/>
    <dgm:cxn modelId="{FE3B1527-2B6A-4876-BFC0-062806B13CA1}" type="presParOf" srcId="{189EBCA6-B68F-47A3-BBAF-7CB1579A2BB0}" destId="{C58E898C-8224-49BC-8164-6D485683A75E}" srcOrd="1" destOrd="0" presId="urn:microsoft.com/office/officeart/2005/8/layout/radial1"/>
    <dgm:cxn modelId="{CEB86DCA-31D5-4952-8B30-A5A67A353142}" type="presParOf" srcId="{C58E898C-8224-49BC-8164-6D485683A75E}" destId="{23199DA3-C273-480A-9DBD-005C67143D63}" srcOrd="0" destOrd="0" presId="urn:microsoft.com/office/officeart/2005/8/layout/radial1"/>
    <dgm:cxn modelId="{74DB86BB-CDB2-4065-92F7-6F37ADD770C2}" type="presParOf" srcId="{189EBCA6-B68F-47A3-BBAF-7CB1579A2BB0}" destId="{89220F5F-D419-46E1-8442-589D5E9B3977}" srcOrd="2" destOrd="0" presId="urn:microsoft.com/office/officeart/2005/8/layout/radial1"/>
    <dgm:cxn modelId="{AFEDD353-334A-4D71-AB4E-093110DD8305}" type="presParOf" srcId="{189EBCA6-B68F-47A3-BBAF-7CB1579A2BB0}" destId="{683BCA1B-6F0A-4907-BA89-EDF28AE6206F}" srcOrd="3" destOrd="0" presId="urn:microsoft.com/office/officeart/2005/8/layout/radial1"/>
    <dgm:cxn modelId="{755956C1-00CB-4D5F-A5F2-1F3761D9A287}" type="presParOf" srcId="{683BCA1B-6F0A-4907-BA89-EDF28AE6206F}" destId="{A565AB33-2F9F-4DF9-B86D-B3CAE83E3C18}" srcOrd="0" destOrd="0" presId="urn:microsoft.com/office/officeart/2005/8/layout/radial1"/>
    <dgm:cxn modelId="{C1942E83-1937-4093-851D-A6EDA78685B5}" type="presParOf" srcId="{189EBCA6-B68F-47A3-BBAF-7CB1579A2BB0}" destId="{D88826CC-8816-4B5D-8F2B-E7C16F718835}" srcOrd="4" destOrd="0" presId="urn:microsoft.com/office/officeart/2005/8/layout/radial1"/>
    <dgm:cxn modelId="{06917EBA-3CE6-4E04-8E99-B9B87602E4F6}" type="presParOf" srcId="{189EBCA6-B68F-47A3-BBAF-7CB1579A2BB0}" destId="{ACACFE25-2207-496B-A41D-F8C989A4EDF5}" srcOrd="5" destOrd="0" presId="urn:microsoft.com/office/officeart/2005/8/layout/radial1"/>
    <dgm:cxn modelId="{CDDFB7FD-6288-4403-B4F6-B824C9F3CB70}" type="presParOf" srcId="{ACACFE25-2207-496B-A41D-F8C989A4EDF5}" destId="{5EE989FE-8429-4A1E-B9BB-34F9A9EE9DF0}" srcOrd="0" destOrd="0" presId="urn:microsoft.com/office/officeart/2005/8/layout/radial1"/>
    <dgm:cxn modelId="{586B3780-1778-45B1-A22C-A7C57B4150C7}" type="presParOf" srcId="{189EBCA6-B68F-47A3-BBAF-7CB1579A2BB0}" destId="{C9C52049-040C-44C4-AC26-9F1A4E51C708}" srcOrd="6" destOrd="0" presId="urn:microsoft.com/office/officeart/2005/8/layout/radial1"/>
    <dgm:cxn modelId="{F0522732-6AF1-4197-BF90-B192DBCB6F18}" type="presParOf" srcId="{189EBCA6-B68F-47A3-BBAF-7CB1579A2BB0}" destId="{1F976931-6BD1-4C01-8C95-363D9F5045AD}" srcOrd="7" destOrd="0" presId="urn:microsoft.com/office/officeart/2005/8/layout/radial1"/>
    <dgm:cxn modelId="{3DA52435-BCBF-48A2-A3B4-73258F51C6F6}" type="presParOf" srcId="{1F976931-6BD1-4C01-8C95-363D9F5045AD}" destId="{0FD6A8BD-1B45-4928-A500-8B2F34A66546}" srcOrd="0" destOrd="0" presId="urn:microsoft.com/office/officeart/2005/8/layout/radial1"/>
    <dgm:cxn modelId="{E8B45752-AAEE-436A-8C4D-73B188F18B3C}" type="presParOf" srcId="{189EBCA6-B68F-47A3-BBAF-7CB1579A2BB0}" destId="{3D3A9D17-BECD-444D-9074-9D0E3092404D}" srcOrd="8" destOrd="0" presId="urn:microsoft.com/office/officeart/2005/8/layout/radial1"/>
    <dgm:cxn modelId="{9C8D8309-4016-4F37-A230-900AD3A4ECFF}" type="presParOf" srcId="{189EBCA6-B68F-47A3-BBAF-7CB1579A2BB0}" destId="{F029DD99-83A6-4594-8A6D-3A02E107FF10}" srcOrd="9" destOrd="0" presId="urn:microsoft.com/office/officeart/2005/8/layout/radial1"/>
    <dgm:cxn modelId="{DC67DCBC-7723-4387-A18D-DF2E58A99A2A}" type="presParOf" srcId="{F029DD99-83A6-4594-8A6D-3A02E107FF10}" destId="{4CC96AFD-4530-4D22-967F-550A5EB4D182}" srcOrd="0" destOrd="0" presId="urn:microsoft.com/office/officeart/2005/8/layout/radial1"/>
    <dgm:cxn modelId="{292EFF29-F0F9-40A6-8576-9FE0D86501F2}" type="presParOf" srcId="{189EBCA6-B68F-47A3-BBAF-7CB1579A2BB0}" destId="{B024A7E9-B15F-4973-A3E9-43011CF89B5F}" srcOrd="10" destOrd="0" presId="urn:microsoft.com/office/officeart/2005/8/layout/radial1"/>
    <dgm:cxn modelId="{7A77A41B-CCA3-4CA4-93B3-582A62DEEC99}" type="presParOf" srcId="{189EBCA6-B68F-47A3-BBAF-7CB1579A2BB0}" destId="{D52D79B7-B0BB-4BEE-BB5F-C5F8BF1988A2}" srcOrd="11" destOrd="0" presId="urn:microsoft.com/office/officeart/2005/8/layout/radial1"/>
    <dgm:cxn modelId="{AFDA2E18-81DC-43A2-ABA2-3D69D86553F5}" type="presParOf" srcId="{D52D79B7-B0BB-4BEE-BB5F-C5F8BF1988A2}" destId="{07603894-5F6F-4885-BC38-DDAB99171497}" srcOrd="0" destOrd="0" presId="urn:microsoft.com/office/officeart/2005/8/layout/radial1"/>
    <dgm:cxn modelId="{A291F711-981B-401A-BCDA-8FFABE72BDD7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Bill of Rights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Hamilton’s Economic Plan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Whisky Rebellion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Proclamation of Neutrality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Jay’s Treaty &amp; Pinckney’s Treaty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Development of Political Parties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DCA1DFB1-48E8-41D3-A043-A154096E6C5F}" type="presOf" srcId="{84133897-60AB-4E25-873A-BBD03D16554C}" destId="{5EE989FE-8429-4A1E-B9BB-34F9A9EE9DF0}" srcOrd="1" destOrd="0" presId="urn:microsoft.com/office/officeart/2005/8/layout/radial1"/>
    <dgm:cxn modelId="{B262535A-8ACF-4DA9-8598-F69C7285B7AC}" type="presOf" srcId="{8DB193E5-00B8-4AAE-979A-BBF595E3E20E}" destId="{0FD6A8BD-1B45-4928-A500-8B2F34A66546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1B4C683E-D131-4D77-81FF-04592AA82C19}" type="presOf" srcId="{20A51796-AF9A-45F2-9FA4-E58B5A22F7F7}" destId="{3D3A9D17-BECD-444D-9074-9D0E3092404D}" srcOrd="0" destOrd="0" presId="urn:microsoft.com/office/officeart/2005/8/layout/radial1"/>
    <dgm:cxn modelId="{9EF3038D-2FD9-40DF-A113-245604BC5AB5}" type="presOf" srcId="{C18A6AD5-FDA8-4B1E-9227-0F3BC7D19E08}" destId="{B024A7E9-B15F-4973-A3E9-43011CF89B5F}" srcOrd="0" destOrd="0" presId="urn:microsoft.com/office/officeart/2005/8/layout/radial1"/>
    <dgm:cxn modelId="{E29A8D7F-36A9-46CA-B3A5-CE615699369E}" type="presOf" srcId="{3E28C82E-CD63-4BE4-9F6B-2806062068B7}" destId="{BFD62D28-76D2-4922-8531-6417BC84E349}" srcOrd="0" destOrd="0" presId="urn:microsoft.com/office/officeart/2005/8/layout/radial1"/>
    <dgm:cxn modelId="{D65F119E-E7F3-43F6-B19F-D458DAF0062C}" type="presOf" srcId="{709E077E-166A-4341-8A8F-7ED9C3552582}" destId="{07603894-5F6F-4885-BC38-DDAB99171497}" srcOrd="1" destOrd="0" presId="urn:microsoft.com/office/officeart/2005/8/layout/radial1"/>
    <dgm:cxn modelId="{8FBC115F-D6E8-4625-8A01-FFD0F4B761BB}" type="presOf" srcId="{0B48A220-9239-4F1E-863A-46E2DAB889B6}" destId="{189EBCA6-B68F-47A3-BBAF-7CB1579A2BB0}" srcOrd="0" destOrd="0" presId="urn:microsoft.com/office/officeart/2005/8/layout/radial1"/>
    <dgm:cxn modelId="{DAE1B747-A407-4FE7-81C3-1AA03063B971}" type="presOf" srcId="{75FA2FF8-8062-47F8-87A2-444423555564}" destId="{23199DA3-C273-480A-9DBD-005C67143D63}" srcOrd="1" destOrd="0" presId="urn:microsoft.com/office/officeart/2005/8/layout/radial1"/>
    <dgm:cxn modelId="{EEE3F121-BF66-461A-8BA7-101E02902A41}" type="presOf" srcId="{8DB193E5-00B8-4AAE-979A-BBF595E3E20E}" destId="{1F976931-6BD1-4C01-8C95-363D9F5045AD}" srcOrd="0" destOrd="0" presId="urn:microsoft.com/office/officeart/2005/8/layout/radial1"/>
    <dgm:cxn modelId="{06459B7D-F4DD-4082-8E27-DA294BB9E9B2}" type="presOf" srcId="{080A5834-A5A5-4DC4-A9AC-70E5CAC6BEC6}" destId="{683BCA1B-6F0A-4907-BA89-EDF28AE6206F}" srcOrd="0" destOrd="0" presId="urn:microsoft.com/office/officeart/2005/8/layout/radial1"/>
    <dgm:cxn modelId="{56811C40-1144-4381-B4AC-861D74D1D048}" type="presOf" srcId="{8D09908C-1870-4CC5-808C-DCBF26FAC3E8}" destId="{89220F5F-D419-46E1-8442-589D5E9B3977}" srcOrd="0" destOrd="0" presId="urn:microsoft.com/office/officeart/2005/8/layout/radial1"/>
    <dgm:cxn modelId="{ED66BAD5-C307-450C-B008-2672F684E79D}" type="presOf" srcId="{BE8E7778-C34A-468A-9F2C-E18239F0C1FD}" destId="{4CC96AFD-4530-4D22-967F-550A5EB4D182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FAD08B-AD69-4F8C-9B28-462BF2A93CD6}" type="presOf" srcId="{080A5834-A5A5-4DC4-A9AC-70E5CAC6BEC6}" destId="{A565AB33-2F9F-4DF9-B86D-B3CAE83E3C18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471FA3BE-C250-4DFA-871A-003598C89B45}" type="presOf" srcId="{06B2CCAE-D998-425F-BE00-57C58A2252CE}" destId="{90B0B55B-01DD-4E85-8A70-BF1C03BE4E5F}" srcOrd="0" destOrd="0" presId="urn:microsoft.com/office/officeart/2005/8/layout/radial1"/>
    <dgm:cxn modelId="{D4CAEDF6-060F-4FF9-8BB4-A96D56B3B185}" type="presOf" srcId="{84133897-60AB-4E25-873A-BBD03D16554C}" destId="{ACACFE25-2207-496B-A41D-F8C989A4EDF5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5A1CDF8C-2A9D-4857-99DF-DE0BA8D75321}" type="presOf" srcId="{75FA2FF8-8062-47F8-87A2-444423555564}" destId="{C58E898C-8224-49BC-8164-6D485683A75E}" srcOrd="0" destOrd="0" presId="urn:microsoft.com/office/officeart/2005/8/layout/radial1"/>
    <dgm:cxn modelId="{D44AB4F6-F152-45D7-9485-8D0A92A9BD5F}" type="presOf" srcId="{709E077E-166A-4341-8A8F-7ED9C3552582}" destId="{D52D79B7-B0BB-4BEE-BB5F-C5F8BF1988A2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CE2DBD59-6EF6-4A6F-89E5-83E02E6080F4}" type="presOf" srcId="{BE8E7778-C34A-468A-9F2C-E18239F0C1FD}" destId="{F029DD99-83A6-4594-8A6D-3A02E107FF10}" srcOrd="0" destOrd="0" presId="urn:microsoft.com/office/officeart/2005/8/layout/radial1"/>
    <dgm:cxn modelId="{B561879B-364E-4B93-8308-BA7DA6E82C90}" type="presOf" srcId="{548397DE-3B92-4981-9E6A-1047CEE47D06}" destId="{D88826CC-8816-4B5D-8F2B-E7C16F718835}" srcOrd="0" destOrd="0" presId="urn:microsoft.com/office/officeart/2005/8/layout/radial1"/>
    <dgm:cxn modelId="{B6332F73-4CBE-490B-8517-BFFD10D8D63B}" type="presOf" srcId="{C4BF55F0-0274-4D74-AEC3-4FEA3545A9A9}" destId="{C9C52049-040C-44C4-AC26-9F1A4E51C708}" srcOrd="0" destOrd="0" presId="urn:microsoft.com/office/officeart/2005/8/layout/radial1"/>
    <dgm:cxn modelId="{284E6ADA-6AD5-4C33-95EE-BA63B6D7A317}" type="presParOf" srcId="{189EBCA6-B68F-47A3-BBAF-7CB1579A2BB0}" destId="{90B0B55B-01DD-4E85-8A70-BF1C03BE4E5F}" srcOrd="0" destOrd="0" presId="urn:microsoft.com/office/officeart/2005/8/layout/radial1"/>
    <dgm:cxn modelId="{CA0DD474-1A4B-4765-96A3-989F6F3904E9}" type="presParOf" srcId="{189EBCA6-B68F-47A3-BBAF-7CB1579A2BB0}" destId="{C58E898C-8224-49BC-8164-6D485683A75E}" srcOrd="1" destOrd="0" presId="urn:microsoft.com/office/officeart/2005/8/layout/radial1"/>
    <dgm:cxn modelId="{F725A94B-7B95-4DFF-9B6E-288173AC94E3}" type="presParOf" srcId="{C58E898C-8224-49BC-8164-6D485683A75E}" destId="{23199DA3-C273-480A-9DBD-005C67143D63}" srcOrd="0" destOrd="0" presId="urn:microsoft.com/office/officeart/2005/8/layout/radial1"/>
    <dgm:cxn modelId="{4DF496C7-64DE-4707-A345-4F94DBFC9F5B}" type="presParOf" srcId="{189EBCA6-B68F-47A3-BBAF-7CB1579A2BB0}" destId="{89220F5F-D419-46E1-8442-589D5E9B3977}" srcOrd="2" destOrd="0" presId="urn:microsoft.com/office/officeart/2005/8/layout/radial1"/>
    <dgm:cxn modelId="{9E7743CA-0A0F-48FB-9F7B-67C51E391801}" type="presParOf" srcId="{189EBCA6-B68F-47A3-BBAF-7CB1579A2BB0}" destId="{683BCA1B-6F0A-4907-BA89-EDF28AE6206F}" srcOrd="3" destOrd="0" presId="urn:microsoft.com/office/officeart/2005/8/layout/radial1"/>
    <dgm:cxn modelId="{A75642BE-983A-4C30-BCAA-9FE129F44C91}" type="presParOf" srcId="{683BCA1B-6F0A-4907-BA89-EDF28AE6206F}" destId="{A565AB33-2F9F-4DF9-B86D-B3CAE83E3C18}" srcOrd="0" destOrd="0" presId="urn:microsoft.com/office/officeart/2005/8/layout/radial1"/>
    <dgm:cxn modelId="{8489583A-9DD0-4A3D-825E-6854F8AFECA5}" type="presParOf" srcId="{189EBCA6-B68F-47A3-BBAF-7CB1579A2BB0}" destId="{D88826CC-8816-4B5D-8F2B-E7C16F718835}" srcOrd="4" destOrd="0" presId="urn:microsoft.com/office/officeart/2005/8/layout/radial1"/>
    <dgm:cxn modelId="{5E88E4C5-7ABB-4F7C-80A9-45BEA18B1E84}" type="presParOf" srcId="{189EBCA6-B68F-47A3-BBAF-7CB1579A2BB0}" destId="{ACACFE25-2207-496B-A41D-F8C989A4EDF5}" srcOrd="5" destOrd="0" presId="urn:microsoft.com/office/officeart/2005/8/layout/radial1"/>
    <dgm:cxn modelId="{39137B54-8167-4890-B3AD-AD2644486649}" type="presParOf" srcId="{ACACFE25-2207-496B-A41D-F8C989A4EDF5}" destId="{5EE989FE-8429-4A1E-B9BB-34F9A9EE9DF0}" srcOrd="0" destOrd="0" presId="urn:microsoft.com/office/officeart/2005/8/layout/radial1"/>
    <dgm:cxn modelId="{F3CF9A33-3EF8-4443-AA96-E1CDF217FFFC}" type="presParOf" srcId="{189EBCA6-B68F-47A3-BBAF-7CB1579A2BB0}" destId="{C9C52049-040C-44C4-AC26-9F1A4E51C708}" srcOrd="6" destOrd="0" presId="urn:microsoft.com/office/officeart/2005/8/layout/radial1"/>
    <dgm:cxn modelId="{7FB9D6B2-E73E-4D7D-ACD9-F93AC040D1EC}" type="presParOf" srcId="{189EBCA6-B68F-47A3-BBAF-7CB1579A2BB0}" destId="{1F976931-6BD1-4C01-8C95-363D9F5045AD}" srcOrd="7" destOrd="0" presId="urn:microsoft.com/office/officeart/2005/8/layout/radial1"/>
    <dgm:cxn modelId="{7D8F40AD-8E55-446C-944A-AEA2B11CF1E6}" type="presParOf" srcId="{1F976931-6BD1-4C01-8C95-363D9F5045AD}" destId="{0FD6A8BD-1B45-4928-A500-8B2F34A66546}" srcOrd="0" destOrd="0" presId="urn:microsoft.com/office/officeart/2005/8/layout/radial1"/>
    <dgm:cxn modelId="{204FD856-3A91-4DDC-A3FC-F309C0420987}" type="presParOf" srcId="{189EBCA6-B68F-47A3-BBAF-7CB1579A2BB0}" destId="{3D3A9D17-BECD-444D-9074-9D0E3092404D}" srcOrd="8" destOrd="0" presId="urn:microsoft.com/office/officeart/2005/8/layout/radial1"/>
    <dgm:cxn modelId="{A4E68AEA-A2AE-43DC-8E7E-97DD0D10C15C}" type="presParOf" srcId="{189EBCA6-B68F-47A3-BBAF-7CB1579A2BB0}" destId="{F029DD99-83A6-4594-8A6D-3A02E107FF10}" srcOrd="9" destOrd="0" presId="urn:microsoft.com/office/officeart/2005/8/layout/radial1"/>
    <dgm:cxn modelId="{05D0FD64-BE9C-46D6-B4A2-E4E2EC95CB26}" type="presParOf" srcId="{F029DD99-83A6-4594-8A6D-3A02E107FF10}" destId="{4CC96AFD-4530-4D22-967F-550A5EB4D182}" srcOrd="0" destOrd="0" presId="urn:microsoft.com/office/officeart/2005/8/layout/radial1"/>
    <dgm:cxn modelId="{1D3E4C4A-FB10-4CE1-AB31-2F3883C41B5D}" type="presParOf" srcId="{189EBCA6-B68F-47A3-BBAF-7CB1579A2BB0}" destId="{B024A7E9-B15F-4973-A3E9-43011CF89B5F}" srcOrd="10" destOrd="0" presId="urn:microsoft.com/office/officeart/2005/8/layout/radial1"/>
    <dgm:cxn modelId="{DE253D8C-31E2-4CE1-95A1-3182BE2E76B7}" type="presParOf" srcId="{189EBCA6-B68F-47A3-BBAF-7CB1579A2BB0}" destId="{D52D79B7-B0BB-4BEE-BB5F-C5F8BF1988A2}" srcOrd="11" destOrd="0" presId="urn:microsoft.com/office/officeart/2005/8/layout/radial1"/>
    <dgm:cxn modelId="{50DEC14B-768C-4C57-8DC5-79E843E55C9B}" type="presParOf" srcId="{D52D79B7-B0BB-4BEE-BB5F-C5F8BF1988A2}" destId="{07603894-5F6F-4885-BC38-DDAB99171497}" srcOrd="0" destOrd="0" presId="urn:microsoft.com/office/officeart/2005/8/layout/radial1"/>
    <dgm:cxn modelId="{7A674921-331F-4ABD-85F6-C409261739EF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Gadsden Purchase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Kansas-Nebraska Act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Ostend Manifesto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William Walker in Nicaragua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Democrat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5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AA1541D2-FC40-409D-8D85-77827D71BB5A}" type="presOf" srcId="{84133897-60AB-4E25-873A-BBD03D16554C}" destId="{5EE989FE-8429-4A1E-B9BB-34F9A9EE9DF0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634E6083-60CA-4054-871C-40917A4A5D1D}" type="presOf" srcId="{C4BF55F0-0274-4D74-AEC3-4FEA3545A9A9}" destId="{C9C52049-040C-44C4-AC26-9F1A4E51C708}" srcOrd="0" destOrd="0" presId="urn:microsoft.com/office/officeart/2005/8/layout/radial1"/>
    <dgm:cxn modelId="{163C7B53-D56C-47E8-A384-D650FA4FE24E}" type="presOf" srcId="{75FA2FF8-8062-47F8-87A2-444423555564}" destId="{C58E898C-8224-49BC-8164-6D485683A75E}" srcOrd="0" destOrd="0" presId="urn:microsoft.com/office/officeart/2005/8/layout/radial1"/>
    <dgm:cxn modelId="{4ED669CC-1E40-46EA-A9E5-4A9696662E3B}" type="presOf" srcId="{75FA2FF8-8062-47F8-87A2-444423555564}" destId="{23199DA3-C273-480A-9DBD-005C67143D63}" srcOrd="1" destOrd="0" presId="urn:microsoft.com/office/officeart/2005/8/layout/radial1"/>
    <dgm:cxn modelId="{FFA6A23D-D324-486C-BF74-5A1127F4D44B}" type="presOf" srcId="{548397DE-3B92-4981-9E6A-1047CEE47D06}" destId="{D88826CC-8816-4B5D-8F2B-E7C16F718835}" srcOrd="0" destOrd="0" presId="urn:microsoft.com/office/officeart/2005/8/layout/radial1"/>
    <dgm:cxn modelId="{6EBA1D49-387E-4C03-86EC-FAE5760C8175}" type="presOf" srcId="{C18A6AD5-FDA8-4B1E-9227-0F3BC7D19E08}" destId="{B024A7E9-B15F-4973-A3E9-43011CF89B5F}" srcOrd="0" destOrd="0" presId="urn:microsoft.com/office/officeart/2005/8/layout/radial1"/>
    <dgm:cxn modelId="{B48245D8-178B-4E15-80F6-992BD0C7446F}" type="presOf" srcId="{84133897-60AB-4E25-873A-BBD03D16554C}" destId="{ACACFE25-2207-496B-A41D-F8C989A4EDF5}" srcOrd="0" destOrd="0" presId="urn:microsoft.com/office/officeart/2005/8/layout/radial1"/>
    <dgm:cxn modelId="{454141D1-4DCB-47A7-A258-3A03BE2FEAD6}" type="presOf" srcId="{080A5834-A5A5-4DC4-A9AC-70E5CAC6BEC6}" destId="{683BCA1B-6F0A-4907-BA89-EDF28AE6206F}" srcOrd="0" destOrd="0" presId="urn:microsoft.com/office/officeart/2005/8/layout/radial1"/>
    <dgm:cxn modelId="{8CE34D3F-833D-4FBB-A49D-6E2E5D51A951}" type="presOf" srcId="{BE8E7778-C34A-468A-9F2C-E18239F0C1FD}" destId="{4CC96AFD-4530-4D22-967F-550A5EB4D182}" srcOrd="1" destOrd="0" presId="urn:microsoft.com/office/officeart/2005/8/layout/radial1"/>
    <dgm:cxn modelId="{0074DA75-E68B-45D3-B7E4-1E8A851DD4F7}" type="presOf" srcId="{BE8E7778-C34A-468A-9F2C-E18239F0C1FD}" destId="{F029DD99-83A6-4594-8A6D-3A02E107FF10}" srcOrd="0" destOrd="0" presId="urn:microsoft.com/office/officeart/2005/8/layout/radial1"/>
    <dgm:cxn modelId="{951C8EC1-FE83-4126-AF66-6B5F83ED525C}" type="presOf" srcId="{0B48A220-9239-4F1E-863A-46E2DAB889B6}" destId="{189EBCA6-B68F-47A3-BBAF-7CB1579A2BB0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46327EDC-5852-4E61-89F9-71A2CCE2146B}" type="presOf" srcId="{8D09908C-1870-4CC5-808C-DCBF26FAC3E8}" destId="{89220F5F-D419-46E1-8442-589D5E9B3977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4D7C1B5A-F8F3-4435-9459-A9C0A1859EED}" type="presOf" srcId="{06B2CCAE-D998-425F-BE00-57C58A2252CE}" destId="{90B0B55B-01DD-4E85-8A70-BF1C03BE4E5F}" srcOrd="0" destOrd="0" presId="urn:microsoft.com/office/officeart/2005/8/layout/radial1"/>
    <dgm:cxn modelId="{7F9CF8A0-C3D1-41EE-8299-8724829930D3}" type="presOf" srcId="{080A5834-A5A5-4DC4-A9AC-70E5CAC6BEC6}" destId="{A565AB33-2F9F-4DF9-B86D-B3CAE83E3C18}" srcOrd="1" destOrd="0" presId="urn:microsoft.com/office/officeart/2005/8/layout/radial1"/>
    <dgm:cxn modelId="{DE8C91C5-A10C-4237-A480-B01F67379CB5}" type="presOf" srcId="{20A51796-AF9A-45F2-9FA4-E58B5A22F7F7}" destId="{3D3A9D17-BECD-444D-9074-9D0E3092404D}" srcOrd="0" destOrd="0" presId="urn:microsoft.com/office/officeart/2005/8/layout/radial1"/>
    <dgm:cxn modelId="{B794F69B-336A-4287-8042-8C5523D5A82A}" type="presOf" srcId="{8DB193E5-00B8-4AAE-979A-BBF595E3E20E}" destId="{0FD6A8BD-1B45-4928-A500-8B2F34A66546}" srcOrd="1" destOrd="0" presId="urn:microsoft.com/office/officeart/2005/8/layout/radial1"/>
    <dgm:cxn modelId="{6B0ECA2A-E9E0-4F9F-87B1-917F9AE4CF9D}" type="presOf" srcId="{8DB193E5-00B8-4AAE-979A-BBF595E3E20E}" destId="{1F976931-6BD1-4C01-8C95-363D9F5045AD}" srcOrd="0" destOrd="0" presId="urn:microsoft.com/office/officeart/2005/8/layout/radial1"/>
    <dgm:cxn modelId="{07D3FE77-AC1F-4CD4-9BDF-229EBB9CF77E}" type="presParOf" srcId="{189EBCA6-B68F-47A3-BBAF-7CB1579A2BB0}" destId="{90B0B55B-01DD-4E85-8A70-BF1C03BE4E5F}" srcOrd="0" destOrd="0" presId="urn:microsoft.com/office/officeart/2005/8/layout/radial1"/>
    <dgm:cxn modelId="{25D288F9-9F7E-458C-84D4-78211240292F}" type="presParOf" srcId="{189EBCA6-B68F-47A3-BBAF-7CB1579A2BB0}" destId="{C58E898C-8224-49BC-8164-6D485683A75E}" srcOrd="1" destOrd="0" presId="urn:microsoft.com/office/officeart/2005/8/layout/radial1"/>
    <dgm:cxn modelId="{AA37D34A-9642-4ECE-AB81-AD9A7D7D8609}" type="presParOf" srcId="{C58E898C-8224-49BC-8164-6D485683A75E}" destId="{23199DA3-C273-480A-9DBD-005C67143D63}" srcOrd="0" destOrd="0" presId="urn:microsoft.com/office/officeart/2005/8/layout/radial1"/>
    <dgm:cxn modelId="{CD66AEE2-30B6-4D54-95CD-068089275F7B}" type="presParOf" srcId="{189EBCA6-B68F-47A3-BBAF-7CB1579A2BB0}" destId="{89220F5F-D419-46E1-8442-589D5E9B3977}" srcOrd="2" destOrd="0" presId="urn:microsoft.com/office/officeart/2005/8/layout/radial1"/>
    <dgm:cxn modelId="{2FB79EFE-63BD-4DFF-8A15-6F0358A68F66}" type="presParOf" srcId="{189EBCA6-B68F-47A3-BBAF-7CB1579A2BB0}" destId="{683BCA1B-6F0A-4907-BA89-EDF28AE6206F}" srcOrd="3" destOrd="0" presId="urn:microsoft.com/office/officeart/2005/8/layout/radial1"/>
    <dgm:cxn modelId="{DC6FDD4A-AA82-41F0-A237-62C3B22FCD2B}" type="presParOf" srcId="{683BCA1B-6F0A-4907-BA89-EDF28AE6206F}" destId="{A565AB33-2F9F-4DF9-B86D-B3CAE83E3C18}" srcOrd="0" destOrd="0" presId="urn:microsoft.com/office/officeart/2005/8/layout/radial1"/>
    <dgm:cxn modelId="{BAE88BD9-F5C1-4994-8A94-BE018C95FB72}" type="presParOf" srcId="{189EBCA6-B68F-47A3-BBAF-7CB1579A2BB0}" destId="{D88826CC-8816-4B5D-8F2B-E7C16F718835}" srcOrd="4" destOrd="0" presId="urn:microsoft.com/office/officeart/2005/8/layout/radial1"/>
    <dgm:cxn modelId="{01074111-E454-427F-886D-6E93C9D3DABF}" type="presParOf" srcId="{189EBCA6-B68F-47A3-BBAF-7CB1579A2BB0}" destId="{ACACFE25-2207-496B-A41D-F8C989A4EDF5}" srcOrd="5" destOrd="0" presId="urn:microsoft.com/office/officeart/2005/8/layout/radial1"/>
    <dgm:cxn modelId="{E9BDAECF-0A07-4CE3-B4C6-C2CFD06CC2B7}" type="presParOf" srcId="{ACACFE25-2207-496B-A41D-F8C989A4EDF5}" destId="{5EE989FE-8429-4A1E-B9BB-34F9A9EE9DF0}" srcOrd="0" destOrd="0" presId="urn:microsoft.com/office/officeart/2005/8/layout/radial1"/>
    <dgm:cxn modelId="{25C69B3A-359F-4267-B88F-F749752FC1DF}" type="presParOf" srcId="{189EBCA6-B68F-47A3-BBAF-7CB1579A2BB0}" destId="{C9C52049-040C-44C4-AC26-9F1A4E51C708}" srcOrd="6" destOrd="0" presId="urn:microsoft.com/office/officeart/2005/8/layout/radial1"/>
    <dgm:cxn modelId="{E3F15CE6-7007-4C0D-BBBC-DE29849E9009}" type="presParOf" srcId="{189EBCA6-B68F-47A3-BBAF-7CB1579A2BB0}" destId="{1F976931-6BD1-4C01-8C95-363D9F5045AD}" srcOrd="7" destOrd="0" presId="urn:microsoft.com/office/officeart/2005/8/layout/radial1"/>
    <dgm:cxn modelId="{2988D3CB-E30E-403E-B0DA-0A2BB33B31B3}" type="presParOf" srcId="{1F976931-6BD1-4C01-8C95-363D9F5045AD}" destId="{0FD6A8BD-1B45-4928-A500-8B2F34A66546}" srcOrd="0" destOrd="0" presId="urn:microsoft.com/office/officeart/2005/8/layout/radial1"/>
    <dgm:cxn modelId="{76172054-1412-4A61-8E84-FFF402E82A35}" type="presParOf" srcId="{189EBCA6-B68F-47A3-BBAF-7CB1579A2BB0}" destId="{3D3A9D17-BECD-444D-9074-9D0E3092404D}" srcOrd="8" destOrd="0" presId="urn:microsoft.com/office/officeart/2005/8/layout/radial1"/>
    <dgm:cxn modelId="{3E2288BC-6F97-4E67-B62A-CF17B85526C8}" type="presParOf" srcId="{189EBCA6-B68F-47A3-BBAF-7CB1579A2BB0}" destId="{F029DD99-83A6-4594-8A6D-3A02E107FF10}" srcOrd="9" destOrd="0" presId="urn:microsoft.com/office/officeart/2005/8/layout/radial1"/>
    <dgm:cxn modelId="{D87DF3F5-5F94-4A5C-8378-1046400FA329}" type="presParOf" srcId="{F029DD99-83A6-4594-8A6D-3A02E107FF10}" destId="{4CC96AFD-4530-4D22-967F-550A5EB4D182}" srcOrd="0" destOrd="0" presId="urn:microsoft.com/office/officeart/2005/8/layout/radial1"/>
    <dgm:cxn modelId="{DF25C075-46DB-4188-BF9B-67601E1628ED}" type="presParOf" srcId="{189EBCA6-B68F-47A3-BBAF-7CB1579A2BB0}" destId="{B024A7E9-B15F-4973-A3E9-43011CF89B5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Spanish-American War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Treaty of Paris, 1898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Platt Amendment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Filipino Rebellion begins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Annexation of Hawaii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Open Door policy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C3E23F-3974-4A9E-BE58-47FE40942207}" type="presOf" srcId="{8DB193E5-00B8-4AAE-979A-BBF595E3E20E}" destId="{0FD6A8BD-1B45-4928-A500-8B2F34A66546}" srcOrd="1" destOrd="0" presId="urn:microsoft.com/office/officeart/2005/8/layout/radial1"/>
    <dgm:cxn modelId="{83EA7176-D2D9-4A51-B1A0-9B05DDB083AF}" type="presOf" srcId="{C18A6AD5-FDA8-4B1E-9227-0F3BC7D19E08}" destId="{B024A7E9-B15F-4973-A3E9-43011CF89B5F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6F154604-5106-4794-AB1F-04EA71E5C499}" type="presOf" srcId="{3E28C82E-CD63-4BE4-9F6B-2806062068B7}" destId="{BFD62D28-76D2-4922-8531-6417BC84E349}" srcOrd="0" destOrd="0" presId="urn:microsoft.com/office/officeart/2005/8/layout/radial1"/>
    <dgm:cxn modelId="{DA0DDFEE-D08D-4031-A9F2-F672D8585547}" type="presOf" srcId="{BE8E7778-C34A-468A-9F2C-E18239F0C1FD}" destId="{F029DD99-83A6-4594-8A6D-3A02E107FF10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92388E22-93D8-4733-B4DD-00D881398C78}" type="presOf" srcId="{75FA2FF8-8062-47F8-87A2-444423555564}" destId="{23199DA3-C273-480A-9DBD-005C67143D63}" srcOrd="1" destOrd="0" presId="urn:microsoft.com/office/officeart/2005/8/layout/radial1"/>
    <dgm:cxn modelId="{593769F9-1007-45AF-9080-D1DA79651C9C}" type="presOf" srcId="{8DB193E5-00B8-4AAE-979A-BBF595E3E20E}" destId="{1F976931-6BD1-4C01-8C95-363D9F5045AD}" srcOrd="0" destOrd="0" presId="urn:microsoft.com/office/officeart/2005/8/layout/radial1"/>
    <dgm:cxn modelId="{D5965448-16DB-4BB6-A3D2-F538C723071B}" type="presOf" srcId="{20A51796-AF9A-45F2-9FA4-E58B5A22F7F7}" destId="{3D3A9D17-BECD-444D-9074-9D0E3092404D}" srcOrd="0" destOrd="0" presId="urn:microsoft.com/office/officeart/2005/8/layout/radial1"/>
    <dgm:cxn modelId="{94ED8919-9E62-4D54-BD39-9363D207E0CB}" type="presOf" srcId="{BE8E7778-C34A-468A-9F2C-E18239F0C1FD}" destId="{4CC96AFD-4530-4D22-967F-550A5EB4D182}" srcOrd="1" destOrd="0" presId="urn:microsoft.com/office/officeart/2005/8/layout/radial1"/>
    <dgm:cxn modelId="{FFDBD582-43E8-4720-9D49-880C465B9207}" type="presOf" srcId="{8D09908C-1870-4CC5-808C-DCBF26FAC3E8}" destId="{89220F5F-D419-46E1-8442-589D5E9B3977}" srcOrd="0" destOrd="0" presId="urn:microsoft.com/office/officeart/2005/8/layout/radial1"/>
    <dgm:cxn modelId="{C3262EBD-DE15-4519-9EE1-0F054DA796DF}" type="presOf" srcId="{84133897-60AB-4E25-873A-BBD03D16554C}" destId="{5EE989FE-8429-4A1E-B9BB-34F9A9EE9DF0}" srcOrd="1" destOrd="0" presId="urn:microsoft.com/office/officeart/2005/8/layout/radial1"/>
    <dgm:cxn modelId="{97E5900D-27F9-4852-9490-B91B01DB7EC2}" type="presOf" srcId="{548397DE-3B92-4981-9E6A-1047CEE47D06}" destId="{D88826CC-8816-4B5D-8F2B-E7C16F718835}" srcOrd="0" destOrd="0" presId="urn:microsoft.com/office/officeart/2005/8/layout/radial1"/>
    <dgm:cxn modelId="{8DEB9744-A91A-4837-B0FA-BAB9AE9BC786}" type="presOf" srcId="{75FA2FF8-8062-47F8-87A2-444423555564}" destId="{C58E898C-8224-49BC-8164-6D485683A75E}" srcOrd="0" destOrd="0" presId="urn:microsoft.com/office/officeart/2005/8/layout/radial1"/>
    <dgm:cxn modelId="{4A7EC712-46A6-4F25-BD47-453D5E4288A2}" type="presOf" srcId="{709E077E-166A-4341-8A8F-7ED9C3552582}" destId="{07603894-5F6F-4885-BC38-DDAB99171497}" srcOrd="1" destOrd="0" presId="urn:microsoft.com/office/officeart/2005/8/layout/radial1"/>
    <dgm:cxn modelId="{FD1248B6-C09B-42E6-9B32-AAAEE4024935}" type="presOf" srcId="{0B48A220-9239-4F1E-863A-46E2DAB889B6}" destId="{189EBCA6-B68F-47A3-BBAF-7CB1579A2BB0}" srcOrd="0" destOrd="0" presId="urn:microsoft.com/office/officeart/2005/8/layout/radial1"/>
    <dgm:cxn modelId="{9CFEC09B-0684-4EF7-83D4-C4A83E0675FF}" type="presOf" srcId="{84133897-60AB-4E25-873A-BBD03D16554C}" destId="{ACACFE25-2207-496B-A41D-F8C989A4EDF5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1B98A62C-947C-478E-B67D-110502AC3324}" type="presOf" srcId="{080A5834-A5A5-4DC4-A9AC-70E5CAC6BEC6}" destId="{A565AB33-2F9F-4DF9-B86D-B3CAE83E3C18}" srcOrd="1" destOrd="0" presId="urn:microsoft.com/office/officeart/2005/8/layout/radial1"/>
    <dgm:cxn modelId="{1FF48AF4-ABF0-4004-A1BF-3517FB648C18}" type="presOf" srcId="{06B2CCAE-D998-425F-BE00-57C58A2252CE}" destId="{90B0B55B-01DD-4E85-8A70-BF1C03BE4E5F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46A62749-C13B-4209-8E35-6C30EAD67FDD}" type="presOf" srcId="{080A5834-A5A5-4DC4-A9AC-70E5CAC6BEC6}" destId="{683BCA1B-6F0A-4907-BA89-EDF28AE6206F}" srcOrd="0" destOrd="0" presId="urn:microsoft.com/office/officeart/2005/8/layout/radial1"/>
    <dgm:cxn modelId="{8F2E2CF5-2A1F-40E5-8DE6-F83CCADE3045}" type="presOf" srcId="{709E077E-166A-4341-8A8F-7ED9C3552582}" destId="{D52D79B7-B0BB-4BEE-BB5F-C5F8BF1988A2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1AF9CD4B-B8B8-4CDB-986A-75B44A3C4360}" type="presOf" srcId="{C4BF55F0-0274-4D74-AEC3-4FEA3545A9A9}" destId="{C9C52049-040C-44C4-AC26-9F1A4E51C708}" srcOrd="0" destOrd="0" presId="urn:microsoft.com/office/officeart/2005/8/layout/radial1"/>
    <dgm:cxn modelId="{3D6E0424-F4C7-4FA4-9088-61357BB65B35}" type="presParOf" srcId="{189EBCA6-B68F-47A3-BBAF-7CB1579A2BB0}" destId="{90B0B55B-01DD-4E85-8A70-BF1C03BE4E5F}" srcOrd="0" destOrd="0" presId="urn:microsoft.com/office/officeart/2005/8/layout/radial1"/>
    <dgm:cxn modelId="{4CEB3003-C7E9-4CF4-A395-B5CF2D82EEC1}" type="presParOf" srcId="{189EBCA6-B68F-47A3-BBAF-7CB1579A2BB0}" destId="{C58E898C-8224-49BC-8164-6D485683A75E}" srcOrd="1" destOrd="0" presId="urn:microsoft.com/office/officeart/2005/8/layout/radial1"/>
    <dgm:cxn modelId="{A6B86C73-CA2B-4C73-B60A-DDCFE39045CC}" type="presParOf" srcId="{C58E898C-8224-49BC-8164-6D485683A75E}" destId="{23199DA3-C273-480A-9DBD-005C67143D63}" srcOrd="0" destOrd="0" presId="urn:microsoft.com/office/officeart/2005/8/layout/radial1"/>
    <dgm:cxn modelId="{28848844-C596-41FC-9A8A-AB1315091EF9}" type="presParOf" srcId="{189EBCA6-B68F-47A3-BBAF-7CB1579A2BB0}" destId="{89220F5F-D419-46E1-8442-589D5E9B3977}" srcOrd="2" destOrd="0" presId="urn:microsoft.com/office/officeart/2005/8/layout/radial1"/>
    <dgm:cxn modelId="{E32893DC-5399-4032-AAC1-17B01EAB781E}" type="presParOf" srcId="{189EBCA6-B68F-47A3-BBAF-7CB1579A2BB0}" destId="{683BCA1B-6F0A-4907-BA89-EDF28AE6206F}" srcOrd="3" destOrd="0" presId="urn:microsoft.com/office/officeart/2005/8/layout/radial1"/>
    <dgm:cxn modelId="{F5159207-2C49-4A06-9AC7-73E7946A728F}" type="presParOf" srcId="{683BCA1B-6F0A-4907-BA89-EDF28AE6206F}" destId="{A565AB33-2F9F-4DF9-B86D-B3CAE83E3C18}" srcOrd="0" destOrd="0" presId="urn:microsoft.com/office/officeart/2005/8/layout/radial1"/>
    <dgm:cxn modelId="{A2B88DAB-0F18-4C7C-9248-9897CB16F602}" type="presParOf" srcId="{189EBCA6-B68F-47A3-BBAF-7CB1579A2BB0}" destId="{D88826CC-8816-4B5D-8F2B-E7C16F718835}" srcOrd="4" destOrd="0" presId="urn:microsoft.com/office/officeart/2005/8/layout/radial1"/>
    <dgm:cxn modelId="{292C423A-8245-4472-A216-F9D519F9FF17}" type="presParOf" srcId="{189EBCA6-B68F-47A3-BBAF-7CB1579A2BB0}" destId="{ACACFE25-2207-496B-A41D-F8C989A4EDF5}" srcOrd="5" destOrd="0" presId="urn:microsoft.com/office/officeart/2005/8/layout/radial1"/>
    <dgm:cxn modelId="{3C8B348D-FCF4-40B4-B3C8-694771761F94}" type="presParOf" srcId="{ACACFE25-2207-496B-A41D-F8C989A4EDF5}" destId="{5EE989FE-8429-4A1E-B9BB-34F9A9EE9DF0}" srcOrd="0" destOrd="0" presId="urn:microsoft.com/office/officeart/2005/8/layout/radial1"/>
    <dgm:cxn modelId="{7410CFC9-847B-484B-BADB-A29E2B4F05B9}" type="presParOf" srcId="{189EBCA6-B68F-47A3-BBAF-7CB1579A2BB0}" destId="{C9C52049-040C-44C4-AC26-9F1A4E51C708}" srcOrd="6" destOrd="0" presId="urn:microsoft.com/office/officeart/2005/8/layout/radial1"/>
    <dgm:cxn modelId="{A8AC01D1-AAC9-44AE-81A4-9DB12DE53558}" type="presParOf" srcId="{189EBCA6-B68F-47A3-BBAF-7CB1579A2BB0}" destId="{1F976931-6BD1-4C01-8C95-363D9F5045AD}" srcOrd="7" destOrd="0" presId="urn:microsoft.com/office/officeart/2005/8/layout/radial1"/>
    <dgm:cxn modelId="{18BD406C-48F5-48AB-9830-9AF99C48DDE9}" type="presParOf" srcId="{1F976931-6BD1-4C01-8C95-363D9F5045AD}" destId="{0FD6A8BD-1B45-4928-A500-8B2F34A66546}" srcOrd="0" destOrd="0" presId="urn:microsoft.com/office/officeart/2005/8/layout/radial1"/>
    <dgm:cxn modelId="{765D3595-2754-48AB-82EB-08363AB586CF}" type="presParOf" srcId="{189EBCA6-B68F-47A3-BBAF-7CB1579A2BB0}" destId="{3D3A9D17-BECD-444D-9074-9D0E3092404D}" srcOrd="8" destOrd="0" presId="urn:microsoft.com/office/officeart/2005/8/layout/radial1"/>
    <dgm:cxn modelId="{F8CB6BDF-3114-4184-B3ED-A063CD39DF9C}" type="presParOf" srcId="{189EBCA6-B68F-47A3-BBAF-7CB1579A2BB0}" destId="{F029DD99-83A6-4594-8A6D-3A02E107FF10}" srcOrd="9" destOrd="0" presId="urn:microsoft.com/office/officeart/2005/8/layout/radial1"/>
    <dgm:cxn modelId="{287CF92C-9F12-4C41-A8F3-0E571FEB7332}" type="presParOf" srcId="{F029DD99-83A6-4594-8A6D-3A02E107FF10}" destId="{4CC96AFD-4530-4D22-967F-550A5EB4D182}" srcOrd="0" destOrd="0" presId="urn:microsoft.com/office/officeart/2005/8/layout/radial1"/>
    <dgm:cxn modelId="{261A79AC-5DA3-4AE5-8D68-9A6CEC83FF36}" type="presParOf" srcId="{189EBCA6-B68F-47A3-BBAF-7CB1579A2BB0}" destId="{B024A7E9-B15F-4973-A3E9-43011CF89B5F}" srcOrd="10" destOrd="0" presId="urn:microsoft.com/office/officeart/2005/8/layout/radial1"/>
    <dgm:cxn modelId="{9E20F527-2E58-4F43-A8B6-6E0A925D0E1E}" type="presParOf" srcId="{189EBCA6-B68F-47A3-BBAF-7CB1579A2BB0}" destId="{D52D79B7-B0BB-4BEE-BB5F-C5F8BF1988A2}" srcOrd="11" destOrd="0" presId="urn:microsoft.com/office/officeart/2005/8/layout/radial1"/>
    <dgm:cxn modelId="{E937E0D8-B8C4-4DF5-9262-24270459BD1A}" type="presParOf" srcId="{D52D79B7-B0BB-4BEE-BB5F-C5F8BF1988A2}" destId="{07603894-5F6F-4885-BC38-DDAB99171497}" srcOrd="0" destOrd="0" presId="urn:microsoft.com/office/officeart/2005/8/layout/radial1"/>
    <dgm:cxn modelId="{A7B2EE2A-EF45-491F-999D-AEE6F4591D38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Election of 1824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“Corrupt Bargain”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End of “Era of Good Feeling”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Henry Clay was his Secretary of State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Treaty of Indian Springs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5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362ECB-9DB1-4EEE-9EBB-3454B51BA778}" type="presOf" srcId="{8DB193E5-00B8-4AAE-979A-BBF595E3E20E}" destId="{0FD6A8BD-1B45-4928-A500-8B2F34A66546}" srcOrd="1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A884D65A-2406-4C8C-8376-02EEB404821C}" type="presOf" srcId="{8DB193E5-00B8-4AAE-979A-BBF595E3E20E}" destId="{1F976931-6BD1-4C01-8C95-363D9F5045AD}" srcOrd="0" destOrd="0" presId="urn:microsoft.com/office/officeart/2005/8/layout/radial1"/>
    <dgm:cxn modelId="{EC6F66C2-8203-484C-B639-F3F303DA7503}" type="presOf" srcId="{548397DE-3B92-4981-9E6A-1047CEE47D06}" destId="{D88826CC-8816-4B5D-8F2B-E7C16F718835}" srcOrd="0" destOrd="0" presId="urn:microsoft.com/office/officeart/2005/8/layout/radial1"/>
    <dgm:cxn modelId="{1064E597-E04A-4B0E-BF87-FD95A0353ACB}" type="presOf" srcId="{20A51796-AF9A-45F2-9FA4-E58B5A22F7F7}" destId="{3D3A9D17-BECD-444D-9074-9D0E3092404D}" srcOrd="0" destOrd="0" presId="urn:microsoft.com/office/officeart/2005/8/layout/radial1"/>
    <dgm:cxn modelId="{642B121E-07CF-40D6-A78C-F9D925360F3B}" type="presOf" srcId="{BE8E7778-C34A-468A-9F2C-E18239F0C1FD}" destId="{4CC96AFD-4530-4D22-967F-550A5EB4D182}" srcOrd="1" destOrd="0" presId="urn:microsoft.com/office/officeart/2005/8/layout/radial1"/>
    <dgm:cxn modelId="{CC135619-2434-4273-BA73-EE95B1E829C8}" type="presOf" srcId="{75FA2FF8-8062-47F8-87A2-444423555564}" destId="{C58E898C-8224-49BC-8164-6D485683A75E}" srcOrd="0" destOrd="0" presId="urn:microsoft.com/office/officeart/2005/8/layout/radial1"/>
    <dgm:cxn modelId="{EE14F7BC-8C5C-44BA-AAA7-B6E1F4D525FD}" type="presOf" srcId="{C18A6AD5-FDA8-4B1E-9227-0F3BC7D19E08}" destId="{B024A7E9-B15F-4973-A3E9-43011CF89B5F}" srcOrd="0" destOrd="0" presId="urn:microsoft.com/office/officeart/2005/8/layout/radial1"/>
    <dgm:cxn modelId="{D70094E6-A74A-4875-9A6E-02982A29D621}" type="presOf" srcId="{8D09908C-1870-4CC5-808C-DCBF26FAC3E8}" destId="{89220F5F-D419-46E1-8442-589D5E9B3977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2BA4AD8-69F3-4D62-8A55-BEAC8C768F6A}" type="presOf" srcId="{080A5834-A5A5-4DC4-A9AC-70E5CAC6BEC6}" destId="{683BCA1B-6F0A-4907-BA89-EDF28AE6206F}" srcOrd="0" destOrd="0" presId="urn:microsoft.com/office/officeart/2005/8/layout/radial1"/>
    <dgm:cxn modelId="{7E309CD1-B56F-4270-8ECB-675E7728E9A5}" type="presOf" srcId="{080A5834-A5A5-4DC4-A9AC-70E5CAC6BEC6}" destId="{A565AB33-2F9F-4DF9-B86D-B3CAE83E3C18}" srcOrd="1" destOrd="0" presId="urn:microsoft.com/office/officeart/2005/8/layout/radial1"/>
    <dgm:cxn modelId="{F87E31BA-AB88-4191-B154-C1608B689682}" type="presOf" srcId="{84133897-60AB-4E25-873A-BBD03D16554C}" destId="{ACACFE25-2207-496B-A41D-F8C989A4EDF5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8546A5F6-2690-46B4-AA9C-966C374D27B1}" type="presOf" srcId="{75FA2FF8-8062-47F8-87A2-444423555564}" destId="{23199DA3-C273-480A-9DBD-005C67143D63}" srcOrd="1" destOrd="0" presId="urn:microsoft.com/office/officeart/2005/8/layout/radial1"/>
    <dgm:cxn modelId="{2D14D4B6-D72F-4F6B-BEE8-87AEC3ADF803}" type="presOf" srcId="{84133897-60AB-4E25-873A-BBD03D16554C}" destId="{5EE989FE-8429-4A1E-B9BB-34F9A9EE9DF0}" srcOrd="1" destOrd="0" presId="urn:microsoft.com/office/officeart/2005/8/layout/radial1"/>
    <dgm:cxn modelId="{27FFF6A6-9415-46FA-9C75-FE6EACBE6211}" type="presOf" srcId="{0B48A220-9239-4F1E-863A-46E2DAB889B6}" destId="{189EBCA6-B68F-47A3-BBAF-7CB1579A2BB0}" srcOrd="0" destOrd="0" presId="urn:microsoft.com/office/officeart/2005/8/layout/radial1"/>
    <dgm:cxn modelId="{5DD3314F-6FED-489E-8A0F-8B1218B23F24}" type="presOf" srcId="{C4BF55F0-0274-4D74-AEC3-4FEA3545A9A9}" destId="{C9C52049-040C-44C4-AC26-9F1A4E51C708}" srcOrd="0" destOrd="0" presId="urn:microsoft.com/office/officeart/2005/8/layout/radial1"/>
    <dgm:cxn modelId="{86F67CF5-5648-464D-AC8A-4D522D1D1987}" type="presOf" srcId="{06B2CCAE-D998-425F-BE00-57C58A2252CE}" destId="{90B0B55B-01DD-4E85-8A70-BF1C03BE4E5F}" srcOrd="0" destOrd="0" presId="urn:microsoft.com/office/officeart/2005/8/layout/radial1"/>
    <dgm:cxn modelId="{8C074415-EE68-4113-BD96-B2B8ACAACD0C}" type="presOf" srcId="{BE8E7778-C34A-468A-9F2C-E18239F0C1FD}" destId="{F029DD99-83A6-4594-8A6D-3A02E107FF10}" srcOrd="0" destOrd="0" presId="urn:microsoft.com/office/officeart/2005/8/layout/radial1"/>
    <dgm:cxn modelId="{BDD956EB-8E4B-4FCB-AE31-2616441FA9A6}" type="presParOf" srcId="{189EBCA6-B68F-47A3-BBAF-7CB1579A2BB0}" destId="{90B0B55B-01DD-4E85-8A70-BF1C03BE4E5F}" srcOrd="0" destOrd="0" presId="urn:microsoft.com/office/officeart/2005/8/layout/radial1"/>
    <dgm:cxn modelId="{3CEC6025-79D4-4F62-89C1-8D4E73D01C2C}" type="presParOf" srcId="{189EBCA6-B68F-47A3-BBAF-7CB1579A2BB0}" destId="{C58E898C-8224-49BC-8164-6D485683A75E}" srcOrd="1" destOrd="0" presId="urn:microsoft.com/office/officeart/2005/8/layout/radial1"/>
    <dgm:cxn modelId="{36A07D3E-7A9B-42FB-8BEC-EE93E4412327}" type="presParOf" srcId="{C58E898C-8224-49BC-8164-6D485683A75E}" destId="{23199DA3-C273-480A-9DBD-005C67143D63}" srcOrd="0" destOrd="0" presId="urn:microsoft.com/office/officeart/2005/8/layout/radial1"/>
    <dgm:cxn modelId="{7E25F229-8808-4EA6-902E-E936D7E9C35D}" type="presParOf" srcId="{189EBCA6-B68F-47A3-BBAF-7CB1579A2BB0}" destId="{89220F5F-D419-46E1-8442-589D5E9B3977}" srcOrd="2" destOrd="0" presId="urn:microsoft.com/office/officeart/2005/8/layout/radial1"/>
    <dgm:cxn modelId="{2E33B19B-F00F-472E-9877-0EF3D357EF29}" type="presParOf" srcId="{189EBCA6-B68F-47A3-BBAF-7CB1579A2BB0}" destId="{683BCA1B-6F0A-4907-BA89-EDF28AE6206F}" srcOrd="3" destOrd="0" presId="urn:microsoft.com/office/officeart/2005/8/layout/radial1"/>
    <dgm:cxn modelId="{1536DEC2-CE6E-4E1D-8E55-C4E6C5471F88}" type="presParOf" srcId="{683BCA1B-6F0A-4907-BA89-EDF28AE6206F}" destId="{A565AB33-2F9F-4DF9-B86D-B3CAE83E3C18}" srcOrd="0" destOrd="0" presId="urn:microsoft.com/office/officeart/2005/8/layout/radial1"/>
    <dgm:cxn modelId="{85EF7B37-AA59-4BB3-A9B2-599AC776F527}" type="presParOf" srcId="{189EBCA6-B68F-47A3-BBAF-7CB1579A2BB0}" destId="{D88826CC-8816-4B5D-8F2B-E7C16F718835}" srcOrd="4" destOrd="0" presId="urn:microsoft.com/office/officeart/2005/8/layout/radial1"/>
    <dgm:cxn modelId="{C6867134-367B-4951-B8B4-4EC9E50D66C4}" type="presParOf" srcId="{189EBCA6-B68F-47A3-BBAF-7CB1579A2BB0}" destId="{ACACFE25-2207-496B-A41D-F8C989A4EDF5}" srcOrd="5" destOrd="0" presId="urn:microsoft.com/office/officeart/2005/8/layout/radial1"/>
    <dgm:cxn modelId="{944525C5-23E1-4665-96A8-4E4FFA9F541E}" type="presParOf" srcId="{ACACFE25-2207-496B-A41D-F8C989A4EDF5}" destId="{5EE989FE-8429-4A1E-B9BB-34F9A9EE9DF0}" srcOrd="0" destOrd="0" presId="urn:microsoft.com/office/officeart/2005/8/layout/radial1"/>
    <dgm:cxn modelId="{44321605-463C-4CFD-A15B-D54C80DA3CF9}" type="presParOf" srcId="{189EBCA6-B68F-47A3-BBAF-7CB1579A2BB0}" destId="{C9C52049-040C-44C4-AC26-9F1A4E51C708}" srcOrd="6" destOrd="0" presId="urn:microsoft.com/office/officeart/2005/8/layout/radial1"/>
    <dgm:cxn modelId="{B915F161-0C4D-4EEE-B2E8-DC1318B94016}" type="presParOf" srcId="{189EBCA6-B68F-47A3-BBAF-7CB1579A2BB0}" destId="{1F976931-6BD1-4C01-8C95-363D9F5045AD}" srcOrd="7" destOrd="0" presId="urn:microsoft.com/office/officeart/2005/8/layout/radial1"/>
    <dgm:cxn modelId="{6F81DA74-5DC5-44EA-8E90-6D116A1AB9AD}" type="presParOf" srcId="{1F976931-6BD1-4C01-8C95-363D9F5045AD}" destId="{0FD6A8BD-1B45-4928-A500-8B2F34A66546}" srcOrd="0" destOrd="0" presId="urn:microsoft.com/office/officeart/2005/8/layout/radial1"/>
    <dgm:cxn modelId="{5757DF6F-705E-42D0-84F9-E7B32502DC98}" type="presParOf" srcId="{189EBCA6-B68F-47A3-BBAF-7CB1579A2BB0}" destId="{3D3A9D17-BECD-444D-9074-9D0E3092404D}" srcOrd="8" destOrd="0" presId="urn:microsoft.com/office/officeart/2005/8/layout/radial1"/>
    <dgm:cxn modelId="{D47D7157-CF1C-4AFE-993C-5E06B82289C2}" type="presParOf" srcId="{189EBCA6-B68F-47A3-BBAF-7CB1579A2BB0}" destId="{F029DD99-83A6-4594-8A6D-3A02E107FF10}" srcOrd="9" destOrd="0" presId="urn:microsoft.com/office/officeart/2005/8/layout/radial1"/>
    <dgm:cxn modelId="{D5D873E6-BB61-4000-97B5-989459E448C8}" type="presParOf" srcId="{F029DD99-83A6-4594-8A6D-3A02E107FF10}" destId="{4CC96AFD-4530-4D22-967F-550A5EB4D182}" srcOrd="0" destOrd="0" presId="urn:microsoft.com/office/officeart/2005/8/layout/radial1"/>
    <dgm:cxn modelId="{26FC39D1-793F-443A-89ED-2B8F68A8D45E}" type="presParOf" srcId="{189EBCA6-B68F-47A3-BBAF-7CB1579A2BB0}" destId="{B024A7E9-B15F-4973-A3E9-43011CF89B5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“54-40 or Fight”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Mexican War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Spot Resolutions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Wilmot Proviso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Treaty of Guadalupe Hidalgo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5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17B985-3EC8-47FA-805C-2812193D0EBA}" type="presOf" srcId="{C18A6AD5-FDA8-4B1E-9227-0F3BC7D19E08}" destId="{B024A7E9-B15F-4973-A3E9-43011CF89B5F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906EE20A-83BE-43DE-AE56-E1819DFD1127}" type="presOf" srcId="{C4BF55F0-0274-4D74-AEC3-4FEA3545A9A9}" destId="{C9C52049-040C-44C4-AC26-9F1A4E51C708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C5167C6E-70D4-4A56-A608-16D83F6D36E8}" type="presOf" srcId="{84133897-60AB-4E25-873A-BBD03D16554C}" destId="{ACACFE25-2207-496B-A41D-F8C989A4EDF5}" srcOrd="0" destOrd="0" presId="urn:microsoft.com/office/officeart/2005/8/layout/radial1"/>
    <dgm:cxn modelId="{9B5171FA-6414-42B5-B90D-A60AD579507C}" type="presOf" srcId="{080A5834-A5A5-4DC4-A9AC-70E5CAC6BEC6}" destId="{A565AB33-2F9F-4DF9-B86D-B3CAE83E3C18}" srcOrd="1" destOrd="0" presId="urn:microsoft.com/office/officeart/2005/8/layout/radial1"/>
    <dgm:cxn modelId="{5236C87A-BF6B-459A-891C-AD34FAAEAD71}" type="presOf" srcId="{BE8E7778-C34A-468A-9F2C-E18239F0C1FD}" destId="{4CC96AFD-4530-4D22-967F-550A5EB4D182}" srcOrd="1" destOrd="0" presId="urn:microsoft.com/office/officeart/2005/8/layout/radial1"/>
    <dgm:cxn modelId="{C4AFEFF2-1E4B-45B4-96CE-548C50B2DC77}" type="presOf" srcId="{06B2CCAE-D998-425F-BE00-57C58A2252CE}" destId="{90B0B55B-01DD-4E85-8A70-BF1C03BE4E5F}" srcOrd="0" destOrd="0" presId="urn:microsoft.com/office/officeart/2005/8/layout/radial1"/>
    <dgm:cxn modelId="{BFBCA5DC-9CD7-47B1-9B78-C612A5CF9BCD}" type="presOf" srcId="{8D09908C-1870-4CC5-808C-DCBF26FAC3E8}" destId="{89220F5F-D419-46E1-8442-589D5E9B3977}" srcOrd="0" destOrd="0" presId="urn:microsoft.com/office/officeart/2005/8/layout/radial1"/>
    <dgm:cxn modelId="{41CA0E92-39E3-442F-BC99-A933D08027A7}" type="presOf" srcId="{548397DE-3B92-4981-9E6A-1047CEE47D06}" destId="{D88826CC-8816-4B5D-8F2B-E7C16F718835}" srcOrd="0" destOrd="0" presId="urn:microsoft.com/office/officeart/2005/8/layout/radial1"/>
    <dgm:cxn modelId="{8D89D525-64FE-418C-8B50-38C9D7C3F0ED}" type="presOf" srcId="{8DB193E5-00B8-4AAE-979A-BBF595E3E20E}" destId="{1F976931-6BD1-4C01-8C95-363D9F5045AD}" srcOrd="0" destOrd="0" presId="urn:microsoft.com/office/officeart/2005/8/layout/radial1"/>
    <dgm:cxn modelId="{BFB62726-16FA-4059-A3F1-3B19CF4CE99C}" type="presOf" srcId="{75FA2FF8-8062-47F8-87A2-444423555564}" destId="{C58E898C-8224-49BC-8164-6D485683A75E}" srcOrd="0" destOrd="0" presId="urn:microsoft.com/office/officeart/2005/8/layout/radial1"/>
    <dgm:cxn modelId="{0378F25C-69AB-4CBA-80EB-3609E3A7BF01}" type="presOf" srcId="{75FA2FF8-8062-47F8-87A2-444423555564}" destId="{23199DA3-C273-480A-9DBD-005C67143D63}" srcOrd="1" destOrd="0" presId="urn:microsoft.com/office/officeart/2005/8/layout/radial1"/>
    <dgm:cxn modelId="{F9CC8F6C-C959-4D91-AD67-A678E96D5827}" type="presOf" srcId="{BE8E7778-C34A-468A-9F2C-E18239F0C1FD}" destId="{F029DD99-83A6-4594-8A6D-3A02E107FF10}" srcOrd="0" destOrd="0" presId="urn:microsoft.com/office/officeart/2005/8/layout/radial1"/>
    <dgm:cxn modelId="{9D41F228-D1E6-4A68-9B94-C07A73B804FE}" type="presOf" srcId="{84133897-60AB-4E25-873A-BBD03D16554C}" destId="{5EE989FE-8429-4A1E-B9BB-34F9A9EE9DF0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E350F7C-0D17-42A7-BC24-D18DBA8764C1}" type="presOf" srcId="{0B48A220-9239-4F1E-863A-46E2DAB889B6}" destId="{189EBCA6-B68F-47A3-BBAF-7CB1579A2BB0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F3CC3133-6CAB-4C60-A7BC-68460AD8B509}" type="presOf" srcId="{080A5834-A5A5-4DC4-A9AC-70E5CAC6BEC6}" destId="{683BCA1B-6F0A-4907-BA89-EDF28AE6206F}" srcOrd="0" destOrd="0" presId="urn:microsoft.com/office/officeart/2005/8/layout/radial1"/>
    <dgm:cxn modelId="{AFB9BC52-16F3-4101-8FE0-1622613648D7}" type="presOf" srcId="{8DB193E5-00B8-4AAE-979A-BBF595E3E20E}" destId="{0FD6A8BD-1B45-4928-A500-8B2F34A66546}" srcOrd="1" destOrd="0" presId="urn:microsoft.com/office/officeart/2005/8/layout/radial1"/>
    <dgm:cxn modelId="{A19323F7-526F-45D9-857F-0048FB38D4D6}" type="presOf" srcId="{20A51796-AF9A-45F2-9FA4-E58B5A22F7F7}" destId="{3D3A9D17-BECD-444D-9074-9D0E3092404D}" srcOrd="0" destOrd="0" presId="urn:microsoft.com/office/officeart/2005/8/layout/radial1"/>
    <dgm:cxn modelId="{56876122-1CB8-4FBB-9EA8-0E64277C0CA0}" type="presParOf" srcId="{189EBCA6-B68F-47A3-BBAF-7CB1579A2BB0}" destId="{90B0B55B-01DD-4E85-8A70-BF1C03BE4E5F}" srcOrd="0" destOrd="0" presId="urn:microsoft.com/office/officeart/2005/8/layout/radial1"/>
    <dgm:cxn modelId="{A3D564CA-57A9-49A0-8AF3-85F485A07E62}" type="presParOf" srcId="{189EBCA6-B68F-47A3-BBAF-7CB1579A2BB0}" destId="{C58E898C-8224-49BC-8164-6D485683A75E}" srcOrd="1" destOrd="0" presId="urn:microsoft.com/office/officeart/2005/8/layout/radial1"/>
    <dgm:cxn modelId="{64896A4F-F4FA-4DE2-A471-A3A62D2F3791}" type="presParOf" srcId="{C58E898C-8224-49BC-8164-6D485683A75E}" destId="{23199DA3-C273-480A-9DBD-005C67143D63}" srcOrd="0" destOrd="0" presId="urn:microsoft.com/office/officeart/2005/8/layout/radial1"/>
    <dgm:cxn modelId="{0408ABBC-57D9-41DC-97E2-0ACDC338EBFE}" type="presParOf" srcId="{189EBCA6-B68F-47A3-BBAF-7CB1579A2BB0}" destId="{89220F5F-D419-46E1-8442-589D5E9B3977}" srcOrd="2" destOrd="0" presId="urn:microsoft.com/office/officeart/2005/8/layout/radial1"/>
    <dgm:cxn modelId="{F40F3EC4-9636-4202-8273-A73D3789D162}" type="presParOf" srcId="{189EBCA6-B68F-47A3-BBAF-7CB1579A2BB0}" destId="{683BCA1B-6F0A-4907-BA89-EDF28AE6206F}" srcOrd="3" destOrd="0" presId="urn:microsoft.com/office/officeart/2005/8/layout/radial1"/>
    <dgm:cxn modelId="{99862430-7CB5-4908-9308-E53139C5D4E7}" type="presParOf" srcId="{683BCA1B-6F0A-4907-BA89-EDF28AE6206F}" destId="{A565AB33-2F9F-4DF9-B86D-B3CAE83E3C18}" srcOrd="0" destOrd="0" presId="urn:microsoft.com/office/officeart/2005/8/layout/radial1"/>
    <dgm:cxn modelId="{702BB2B5-5E09-4F21-93EB-53A05C8C9789}" type="presParOf" srcId="{189EBCA6-B68F-47A3-BBAF-7CB1579A2BB0}" destId="{D88826CC-8816-4B5D-8F2B-E7C16F718835}" srcOrd="4" destOrd="0" presId="urn:microsoft.com/office/officeart/2005/8/layout/radial1"/>
    <dgm:cxn modelId="{C6283272-9284-4A7E-8A37-FEE0E6D21FD9}" type="presParOf" srcId="{189EBCA6-B68F-47A3-BBAF-7CB1579A2BB0}" destId="{ACACFE25-2207-496B-A41D-F8C989A4EDF5}" srcOrd="5" destOrd="0" presId="urn:microsoft.com/office/officeart/2005/8/layout/radial1"/>
    <dgm:cxn modelId="{E6FC3CE0-3363-4D12-BF2F-0F36F8479DF8}" type="presParOf" srcId="{ACACFE25-2207-496B-A41D-F8C989A4EDF5}" destId="{5EE989FE-8429-4A1E-B9BB-34F9A9EE9DF0}" srcOrd="0" destOrd="0" presId="urn:microsoft.com/office/officeart/2005/8/layout/radial1"/>
    <dgm:cxn modelId="{82DFBF03-56C9-44BD-89A2-30052D234690}" type="presParOf" srcId="{189EBCA6-B68F-47A3-BBAF-7CB1579A2BB0}" destId="{C9C52049-040C-44C4-AC26-9F1A4E51C708}" srcOrd="6" destOrd="0" presId="urn:microsoft.com/office/officeart/2005/8/layout/radial1"/>
    <dgm:cxn modelId="{61A42EE7-A760-4007-BAC7-F184CA448A8A}" type="presParOf" srcId="{189EBCA6-B68F-47A3-BBAF-7CB1579A2BB0}" destId="{1F976931-6BD1-4C01-8C95-363D9F5045AD}" srcOrd="7" destOrd="0" presId="urn:microsoft.com/office/officeart/2005/8/layout/radial1"/>
    <dgm:cxn modelId="{4DEE9B8B-307E-4EF8-BF04-98AEDE801D43}" type="presParOf" srcId="{1F976931-6BD1-4C01-8C95-363D9F5045AD}" destId="{0FD6A8BD-1B45-4928-A500-8B2F34A66546}" srcOrd="0" destOrd="0" presId="urn:microsoft.com/office/officeart/2005/8/layout/radial1"/>
    <dgm:cxn modelId="{196393EC-1139-43D9-9E10-F786B32D0C2B}" type="presParOf" srcId="{189EBCA6-B68F-47A3-BBAF-7CB1579A2BB0}" destId="{3D3A9D17-BECD-444D-9074-9D0E3092404D}" srcOrd="8" destOrd="0" presId="urn:microsoft.com/office/officeart/2005/8/layout/radial1"/>
    <dgm:cxn modelId="{5E3B7163-D56D-44F9-96B5-870B63BE3EF5}" type="presParOf" srcId="{189EBCA6-B68F-47A3-BBAF-7CB1579A2BB0}" destId="{F029DD99-83A6-4594-8A6D-3A02E107FF10}" srcOrd="9" destOrd="0" presId="urn:microsoft.com/office/officeart/2005/8/layout/radial1"/>
    <dgm:cxn modelId="{DF31A7F2-9B69-4668-A043-8B0E846E9C9A}" type="presParOf" srcId="{F029DD99-83A6-4594-8A6D-3A02E107FF10}" destId="{4CC96AFD-4530-4D22-967F-550A5EB4D182}" srcOrd="0" destOrd="0" presId="urn:microsoft.com/office/officeart/2005/8/layout/radial1"/>
    <dgm:cxn modelId="{E47D7A86-1279-4DA9-BB0D-B7DA82A931E4}" type="presParOf" srcId="{189EBCA6-B68F-47A3-BBAF-7CB1579A2BB0}" destId="{B024A7E9-B15F-4973-A3E9-43011CF89B5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New Right/Moral Majority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Trickle-down economics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SDI/ Star Wars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Mikhail Gorbachev &amp; Margaret Thatcher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Sandra Day O’Connor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Iran-Contra Scandal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489AB-773D-4AC6-A9B8-9C21D6C953B0}" type="presOf" srcId="{8D09908C-1870-4CC5-808C-DCBF26FAC3E8}" destId="{89220F5F-D419-46E1-8442-589D5E9B3977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A9077B9B-D783-4A14-B2A4-AFA6E1586AC4}" type="presOf" srcId="{080A5834-A5A5-4DC4-A9AC-70E5CAC6BEC6}" destId="{A565AB33-2F9F-4DF9-B86D-B3CAE83E3C18}" srcOrd="1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9B576ED8-219A-4206-9657-3851C7A86350}" type="presOf" srcId="{75FA2FF8-8062-47F8-87A2-444423555564}" destId="{C58E898C-8224-49BC-8164-6D485683A75E}" srcOrd="0" destOrd="0" presId="urn:microsoft.com/office/officeart/2005/8/layout/radial1"/>
    <dgm:cxn modelId="{154CE622-1E0A-4C7C-9256-E2A285219E64}" type="presOf" srcId="{C18A6AD5-FDA8-4B1E-9227-0F3BC7D19E08}" destId="{B024A7E9-B15F-4973-A3E9-43011CF89B5F}" srcOrd="0" destOrd="0" presId="urn:microsoft.com/office/officeart/2005/8/layout/radial1"/>
    <dgm:cxn modelId="{E61DEEC2-89C9-48BC-8A27-5F8188B35E62}" type="presOf" srcId="{BE8E7778-C34A-468A-9F2C-E18239F0C1FD}" destId="{4CC96AFD-4530-4D22-967F-550A5EB4D182}" srcOrd="1" destOrd="0" presId="urn:microsoft.com/office/officeart/2005/8/layout/radial1"/>
    <dgm:cxn modelId="{C0981178-B55B-408F-AAC7-DA8F73D2BD07}" type="presOf" srcId="{84133897-60AB-4E25-873A-BBD03D16554C}" destId="{5EE989FE-8429-4A1E-B9BB-34F9A9EE9DF0}" srcOrd="1" destOrd="0" presId="urn:microsoft.com/office/officeart/2005/8/layout/radial1"/>
    <dgm:cxn modelId="{85E5BE75-ADB3-4D01-8D3A-119117B5F7B0}" type="presOf" srcId="{75FA2FF8-8062-47F8-87A2-444423555564}" destId="{23199DA3-C273-480A-9DBD-005C67143D63}" srcOrd="1" destOrd="0" presId="urn:microsoft.com/office/officeart/2005/8/layout/radial1"/>
    <dgm:cxn modelId="{886EE02B-CCA9-4A2E-98BF-6F23376B0E28}" type="presOf" srcId="{BE8E7778-C34A-468A-9F2C-E18239F0C1FD}" destId="{F029DD99-83A6-4594-8A6D-3A02E107FF10}" srcOrd="0" destOrd="0" presId="urn:microsoft.com/office/officeart/2005/8/layout/radial1"/>
    <dgm:cxn modelId="{D2D48605-13A1-4123-84C1-2091D7AB759A}" type="presOf" srcId="{20A51796-AF9A-45F2-9FA4-E58B5A22F7F7}" destId="{3D3A9D17-BECD-444D-9074-9D0E3092404D}" srcOrd="0" destOrd="0" presId="urn:microsoft.com/office/officeart/2005/8/layout/radial1"/>
    <dgm:cxn modelId="{69954CA1-CE78-4342-AD48-3D1F3A00A706}" type="presOf" srcId="{3E28C82E-CD63-4BE4-9F6B-2806062068B7}" destId="{BFD62D28-76D2-4922-8531-6417BC84E349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13D3F629-FF64-437D-8C19-6645CFB37AFE}" type="presOf" srcId="{080A5834-A5A5-4DC4-A9AC-70E5CAC6BEC6}" destId="{683BCA1B-6F0A-4907-BA89-EDF28AE6206F}" srcOrd="0" destOrd="0" presId="urn:microsoft.com/office/officeart/2005/8/layout/radial1"/>
    <dgm:cxn modelId="{95914835-3DA6-4B38-A4D9-39DF77B75526}" type="presOf" srcId="{709E077E-166A-4341-8A8F-7ED9C3552582}" destId="{D52D79B7-B0BB-4BEE-BB5F-C5F8BF1988A2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3CB34819-1975-4457-9606-CDE48F83E4D9}" type="presOf" srcId="{84133897-60AB-4E25-873A-BBD03D16554C}" destId="{ACACFE25-2207-496B-A41D-F8C989A4EDF5}" srcOrd="0" destOrd="0" presId="urn:microsoft.com/office/officeart/2005/8/layout/radial1"/>
    <dgm:cxn modelId="{F82078ED-A275-41C5-9DA3-9BF19DF507DB}" type="presOf" srcId="{548397DE-3B92-4981-9E6A-1047CEE47D06}" destId="{D88826CC-8816-4B5D-8F2B-E7C16F718835}" srcOrd="0" destOrd="0" presId="urn:microsoft.com/office/officeart/2005/8/layout/radial1"/>
    <dgm:cxn modelId="{85E111BD-2649-4252-9FE4-B3C5C0A11C4C}" type="presOf" srcId="{8DB193E5-00B8-4AAE-979A-BBF595E3E20E}" destId="{0FD6A8BD-1B45-4928-A500-8B2F34A66546}" srcOrd="1" destOrd="0" presId="urn:microsoft.com/office/officeart/2005/8/layout/radial1"/>
    <dgm:cxn modelId="{B080FEC1-BAD1-471A-B1EA-0AC4C86CD3AD}" type="presOf" srcId="{709E077E-166A-4341-8A8F-7ED9C3552582}" destId="{07603894-5F6F-4885-BC38-DDAB99171497}" srcOrd="1" destOrd="0" presId="urn:microsoft.com/office/officeart/2005/8/layout/radial1"/>
    <dgm:cxn modelId="{344DE831-5FC3-4449-96B2-651BF1EA39E8}" type="presOf" srcId="{C4BF55F0-0274-4D74-AEC3-4FEA3545A9A9}" destId="{C9C52049-040C-44C4-AC26-9F1A4E51C708}" srcOrd="0" destOrd="0" presId="urn:microsoft.com/office/officeart/2005/8/layout/radial1"/>
    <dgm:cxn modelId="{68B6C8F0-F303-4379-9952-D8F13E1BF9FC}" type="presOf" srcId="{06B2CCAE-D998-425F-BE00-57C58A2252CE}" destId="{90B0B55B-01DD-4E85-8A70-BF1C03BE4E5F}" srcOrd="0" destOrd="0" presId="urn:microsoft.com/office/officeart/2005/8/layout/radial1"/>
    <dgm:cxn modelId="{74DE4FC0-8CA7-46B5-BD44-BF6B60F9E175}" type="presOf" srcId="{0B48A220-9239-4F1E-863A-46E2DAB889B6}" destId="{189EBCA6-B68F-47A3-BBAF-7CB1579A2BB0}" srcOrd="0" destOrd="0" presId="urn:microsoft.com/office/officeart/2005/8/layout/radial1"/>
    <dgm:cxn modelId="{918DA516-0A4C-47D1-872A-AB9DCADFD3A7}" type="presOf" srcId="{8DB193E5-00B8-4AAE-979A-BBF595E3E20E}" destId="{1F976931-6BD1-4C01-8C95-363D9F5045AD}" srcOrd="0" destOrd="0" presId="urn:microsoft.com/office/officeart/2005/8/layout/radial1"/>
    <dgm:cxn modelId="{FB2D5B7F-0EF1-4244-B740-ED3292E58B17}" type="presParOf" srcId="{189EBCA6-B68F-47A3-BBAF-7CB1579A2BB0}" destId="{90B0B55B-01DD-4E85-8A70-BF1C03BE4E5F}" srcOrd="0" destOrd="0" presId="urn:microsoft.com/office/officeart/2005/8/layout/radial1"/>
    <dgm:cxn modelId="{9CF5BBE4-32E7-44C1-9F6C-6273F88B4370}" type="presParOf" srcId="{189EBCA6-B68F-47A3-BBAF-7CB1579A2BB0}" destId="{C58E898C-8224-49BC-8164-6D485683A75E}" srcOrd="1" destOrd="0" presId="urn:microsoft.com/office/officeart/2005/8/layout/radial1"/>
    <dgm:cxn modelId="{5F4440AE-ECF8-4DB4-9206-6F26417E27FA}" type="presParOf" srcId="{C58E898C-8224-49BC-8164-6D485683A75E}" destId="{23199DA3-C273-480A-9DBD-005C67143D63}" srcOrd="0" destOrd="0" presId="urn:microsoft.com/office/officeart/2005/8/layout/radial1"/>
    <dgm:cxn modelId="{0573C697-83F3-45FC-96C6-FF961760F0B2}" type="presParOf" srcId="{189EBCA6-B68F-47A3-BBAF-7CB1579A2BB0}" destId="{89220F5F-D419-46E1-8442-589D5E9B3977}" srcOrd="2" destOrd="0" presId="urn:microsoft.com/office/officeart/2005/8/layout/radial1"/>
    <dgm:cxn modelId="{E5ADB3D8-6CA2-467F-8752-2B91A5F8EEBD}" type="presParOf" srcId="{189EBCA6-B68F-47A3-BBAF-7CB1579A2BB0}" destId="{683BCA1B-6F0A-4907-BA89-EDF28AE6206F}" srcOrd="3" destOrd="0" presId="urn:microsoft.com/office/officeart/2005/8/layout/radial1"/>
    <dgm:cxn modelId="{268699F8-A66F-43F8-AEA9-ACDEC5680DCE}" type="presParOf" srcId="{683BCA1B-6F0A-4907-BA89-EDF28AE6206F}" destId="{A565AB33-2F9F-4DF9-B86D-B3CAE83E3C18}" srcOrd="0" destOrd="0" presId="urn:microsoft.com/office/officeart/2005/8/layout/radial1"/>
    <dgm:cxn modelId="{0E83C985-70E5-4BAA-8072-8EEF26F25971}" type="presParOf" srcId="{189EBCA6-B68F-47A3-BBAF-7CB1579A2BB0}" destId="{D88826CC-8816-4B5D-8F2B-E7C16F718835}" srcOrd="4" destOrd="0" presId="urn:microsoft.com/office/officeart/2005/8/layout/radial1"/>
    <dgm:cxn modelId="{51B347D1-D976-4CB0-9C71-9A0456B48157}" type="presParOf" srcId="{189EBCA6-B68F-47A3-BBAF-7CB1579A2BB0}" destId="{ACACFE25-2207-496B-A41D-F8C989A4EDF5}" srcOrd="5" destOrd="0" presId="urn:microsoft.com/office/officeart/2005/8/layout/radial1"/>
    <dgm:cxn modelId="{04264D82-7E9E-413C-99A9-F0429DF54E60}" type="presParOf" srcId="{ACACFE25-2207-496B-A41D-F8C989A4EDF5}" destId="{5EE989FE-8429-4A1E-B9BB-34F9A9EE9DF0}" srcOrd="0" destOrd="0" presId="urn:microsoft.com/office/officeart/2005/8/layout/radial1"/>
    <dgm:cxn modelId="{D2404505-7BFB-4E10-BE80-74BBBF0291CC}" type="presParOf" srcId="{189EBCA6-B68F-47A3-BBAF-7CB1579A2BB0}" destId="{C9C52049-040C-44C4-AC26-9F1A4E51C708}" srcOrd="6" destOrd="0" presId="urn:microsoft.com/office/officeart/2005/8/layout/radial1"/>
    <dgm:cxn modelId="{C2FD78D0-93D7-4089-851C-C2F2C7C89AEF}" type="presParOf" srcId="{189EBCA6-B68F-47A3-BBAF-7CB1579A2BB0}" destId="{1F976931-6BD1-4C01-8C95-363D9F5045AD}" srcOrd="7" destOrd="0" presId="urn:microsoft.com/office/officeart/2005/8/layout/radial1"/>
    <dgm:cxn modelId="{2C57557D-B139-41CD-B4E4-314674ACF87F}" type="presParOf" srcId="{1F976931-6BD1-4C01-8C95-363D9F5045AD}" destId="{0FD6A8BD-1B45-4928-A500-8B2F34A66546}" srcOrd="0" destOrd="0" presId="urn:microsoft.com/office/officeart/2005/8/layout/radial1"/>
    <dgm:cxn modelId="{E18FDE25-09EC-4C64-A912-9EEE832FDB6A}" type="presParOf" srcId="{189EBCA6-B68F-47A3-BBAF-7CB1579A2BB0}" destId="{3D3A9D17-BECD-444D-9074-9D0E3092404D}" srcOrd="8" destOrd="0" presId="urn:microsoft.com/office/officeart/2005/8/layout/radial1"/>
    <dgm:cxn modelId="{6F73EC34-D6AA-4953-8C47-A947502B0798}" type="presParOf" srcId="{189EBCA6-B68F-47A3-BBAF-7CB1579A2BB0}" destId="{F029DD99-83A6-4594-8A6D-3A02E107FF10}" srcOrd="9" destOrd="0" presId="urn:microsoft.com/office/officeart/2005/8/layout/radial1"/>
    <dgm:cxn modelId="{CEBFBE5E-AB98-447D-9163-46AC8EF38BF4}" type="presParOf" srcId="{F029DD99-83A6-4594-8A6D-3A02E107FF10}" destId="{4CC96AFD-4530-4D22-967F-550A5EB4D182}" srcOrd="0" destOrd="0" presId="urn:microsoft.com/office/officeart/2005/8/layout/radial1"/>
    <dgm:cxn modelId="{6B6D074B-1296-42AF-837C-80DBBC1C22D6}" type="presParOf" srcId="{189EBCA6-B68F-47A3-BBAF-7CB1579A2BB0}" destId="{B024A7E9-B15F-4973-A3E9-43011CF89B5F}" srcOrd="10" destOrd="0" presId="urn:microsoft.com/office/officeart/2005/8/layout/radial1"/>
    <dgm:cxn modelId="{17C686A5-847E-474B-86C9-C7BF5A6440D2}" type="presParOf" srcId="{189EBCA6-B68F-47A3-BBAF-7CB1579A2BB0}" destId="{D52D79B7-B0BB-4BEE-BB5F-C5F8BF1988A2}" srcOrd="11" destOrd="0" presId="urn:microsoft.com/office/officeart/2005/8/layout/radial1"/>
    <dgm:cxn modelId="{3F155378-D61A-4AD0-972A-22B979961562}" type="presParOf" srcId="{D52D79B7-B0BB-4BEE-BB5F-C5F8BF1988A2}" destId="{07603894-5F6F-4885-BC38-DDAB99171497}" srcOrd="0" destOrd="0" presId="urn:microsoft.com/office/officeart/2005/8/layout/radial1"/>
    <dgm:cxn modelId="{670B4866-A0FF-45A7-9451-DAEF952FAFA1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Sherman Antitrust Act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Sherman Silver Purchase Act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McKinley Tariff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Republican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4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4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4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4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19A762-F9F3-4A34-BD0C-2683855E2EA2}" type="presOf" srcId="{0B48A220-9239-4F1E-863A-46E2DAB889B6}" destId="{189EBCA6-B68F-47A3-BBAF-7CB1579A2BB0}" srcOrd="0" destOrd="0" presId="urn:microsoft.com/office/officeart/2005/8/layout/radial1"/>
    <dgm:cxn modelId="{788470E7-9C16-4417-9377-495BFE5802A0}" type="presOf" srcId="{8DB193E5-00B8-4AAE-979A-BBF595E3E20E}" destId="{1F976931-6BD1-4C01-8C95-363D9F5045AD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E71DC0E-D69F-444C-BDFF-CE87E6E57073}" type="presOf" srcId="{080A5834-A5A5-4DC4-A9AC-70E5CAC6BEC6}" destId="{A565AB33-2F9F-4DF9-B86D-B3CAE83E3C18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B2CACFB9-58CF-4BB3-AC8B-E0D880277C41}" type="presOf" srcId="{84133897-60AB-4E25-873A-BBD03D16554C}" destId="{5EE989FE-8429-4A1E-B9BB-34F9A9EE9DF0}" srcOrd="1" destOrd="0" presId="urn:microsoft.com/office/officeart/2005/8/layout/radial1"/>
    <dgm:cxn modelId="{A139B9F1-D622-4D2B-A19D-50A2EF3B7981}" type="presOf" srcId="{06B2CCAE-D998-425F-BE00-57C58A2252CE}" destId="{90B0B55B-01DD-4E85-8A70-BF1C03BE4E5F}" srcOrd="0" destOrd="0" presId="urn:microsoft.com/office/officeart/2005/8/layout/radial1"/>
    <dgm:cxn modelId="{FE7E21C0-12E3-41CE-86DD-8CC59914B10E}" type="presOf" srcId="{C4BF55F0-0274-4D74-AEC3-4FEA3545A9A9}" destId="{C9C52049-040C-44C4-AC26-9F1A4E51C708}" srcOrd="0" destOrd="0" presId="urn:microsoft.com/office/officeart/2005/8/layout/radial1"/>
    <dgm:cxn modelId="{5E7EEC06-1FAF-43FE-9570-D984A3B7A1D2}" type="presOf" srcId="{84133897-60AB-4E25-873A-BBD03D16554C}" destId="{ACACFE25-2207-496B-A41D-F8C989A4EDF5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C3B4DBE3-76C2-4D3E-A396-89AE1D324714}" type="presOf" srcId="{8DB193E5-00B8-4AAE-979A-BBF595E3E20E}" destId="{0FD6A8BD-1B45-4928-A500-8B2F34A66546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03A2E575-BD00-4757-B761-4AFB11968190}" type="presOf" srcId="{75FA2FF8-8062-47F8-87A2-444423555564}" destId="{C58E898C-8224-49BC-8164-6D485683A75E}" srcOrd="0" destOrd="0" presId="urn:microsoft.com/office/officeart/2005/8/layout/radial1"/>
    <dgm:cxn modelId="{41BB2BB9-9C29-4442-92CE-A1604A47081F}" type="presOf" srcId="{8D09908C-1870-4CC5-808C-DCBF26FAC3E8}" destId="{89220F5F-D419-46E1-8442-589D5E9B3977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DA2157C-4A30-42C8-A32F-46AF1A6FF534}" type="presOf" srcId="{548397DE-3B92-4981-9E6A-1047CEE47D06}" destId="{D88826CC-8816-4B5D-8F2B-E7C16F718835}" srcOrd="0" destOrd="0" presId="urn:microsoft.com/office/officeart/2005/8/layout/radial1"/>
    <dgm:cxn modelId="{C3B4F7A3-EB39-420E-A32F-8AD72D5FBC5C}" type="presOf" srcId="{75FA2FF8-8062-47F8-87A2-444423555564}" destId="{23199DA3-C273-480A-9DBD-005C67143D63}" srcOrd="1" destOrd="0" presId="urn:microsoft.com/office/officeart/2005/8/layout/radial1"/>
    <dgm:cxn modelId="{6EDC7510-53FF-4494-82C1-F2C3E9B7242F}" type="presOf" srcId="{080A5834-A5A5-4DC4-A9AC-70E5CAC6BEC6}" destId="{683BCA1B-6F0A-4907-BA89-EDF28AE6206F}" srcOrd="0" destOrd="0" presId="urn:microsoft.com/office/officeart/2005/8/layout/radial1"/>
    <dgm:cxn modelId="{7D649DB5-4F2A-421C-B769-600E6D3B0CDD}" type="presOf" srcId="{20A51796-AF9A-45F2-9FA4-E58B5A22F7F7}" destId="{3D3A9D17-BECD-444D-9074-9D0E3092404D}" srcOrd="0" destOrd="0" presId="urn:microsoft.com/office/officeart/2005/8/layout/radial1"/>
    <dgm:cxn modelId="{596346A8-208D-4073-8B03-ADF53A329E6E}" type="presParOf" srcId="{189EBCA6-B68F-47A3-BBAF-7CB1579A2BB0}" destId="{90B0B55B-01DD-4E85-8A70-BF1C03BE4E5F}" srcOrd="0" destOrd="0" presId="urn:microsoft.com/office/officeart/2005/8/layout/radial1"/>
    <dgm:cxn modelId="{059EF183-C88D-4785-96FA-E526B971787D}" type="presParOf" srcId="{189EBCA6-B68F-47A3-BBAF-7CB1579A2BB0}" destId="{C58E898C-8224-49BC-8164-6D485683A75E}" srcOrd="1" destOrd="0" presId="urn:microsoft.com/office/officeart/2005/8/layout/radial1"/>
    <dgm:cxn modelId="{DCAD5E1F-5B0C-4291-A167-98718F06BBDD}" type="presParOf" srcId="{C58E898C-8224-49BC-8164-6D485683A75E}" destId="{23199DA3-C273-480A-9DBD-005C67143D63}" srcOrd="0" destOrd="0" presId="urn:microsoft.com/office/officeart/2005/8/layout/radial1"/>
    <dgm:cxn modelId="{6F26D455-B29F-4928-96FF-CA4C27CFBC05}" type="presParOf" srcId="{189EBCA6-B68F-47A3-BBAF-7CB1579A2BB0}" destId="{89220F5F-D419-46E1-8442-589D5E9B3977}" srcOrd="2" destOrd="0" presId="urn:microsoft.com/office/officeart/2005/8/layout/radial1"/>
    <dgm:cxn modelId="{3EE29382-4AA2-4C13-B166-7A98AA249703}" type="presParOf" srcId="{189EBCA6-B68F-47A3-BBAF-7CB1579A2BB0}" destId="{683BCA1B-6F0A-4907-BA89-EDF28AE6206F}" srcOrd="3" destOrd="0" presId="urn:microsoft.com/office/officeart/2005/8/layout/radial1"/>
    <dgm:cxn modelId="{36B8AD7C-DA0C-4906-8FBF-2CAEE4272A4D}" type="presParOf" srcId="{683BCA1B-6F0A-4907-BA89-EDF28AE6206F}" destId="{A565AB33-2F9F-4DF9-B86D-B3CAE83E3C18}" srcOrd="0" destOrd="0" presId="urn:microsoft.com/office/officeart/2005/8/layout/radial1"/>
    <dgm:cxn modelId="{FC6D6316-2C54-409E-8B5A-04C19846C31C}" type="presParOf" srcId="{189EBCA6-B68F-47A3-BBAF-7CB1579A2BB0}" destId="{D88826CC-8816-4B5D-8F2B-E7C16F718835}" srcOrd="4" destOrd="0" presId="urn:microsoft.com/office/officeart/2005/8/layout/radial1"/>
    <dgm:cxn modelId="{C4764EF9-C185-4A61-9A13-74A66385DC48}" type="presParOf" srcId="{189EBCA6-B68F-47A3-BBAF-7CB1579A2BB0}" destId="{ACACFE25-2207-496B-A41D-F8C989A4EDF5}" srcOrd="5" destOrd="0" presId="urn:microsoft.com/office/officeart/2005/8/layout/radial1"/>
    <dgm:cxn modelId="{3357A86C-0A32-44F3-A0EA-EE1E236D7DD3}" type="presParOf" srcId="{ACACFE25-2207-496B-A41D-F8C989A4EDF5}" destId="{5EE989FE-8429-4A1E-B9BB-34F9A9EE9DF0}" srcOrd="0" destOrd="0" presId="urn:microsoft.com/office/officeart/2005/8/layout/radial1"/>
    <dgm:cxn modelId="{23BDF482-CD24-440A-971B-C3FBC965BFA1}" type="presParOf" srcId="{189EBCA6-B68F-47A3-BBAF-7CB1579A2BB0}" destId="{C9C52049-040C-44C4-AC26-9F1A4E51C708}" srcOrd="6" destOrd="0" presId="urn:microsoft.com/office/officeart/2005/8/layout/radial1"/>
    <dgm:cxn modelId="{EE51C1C1-3548-4B94-A3A4-050903EBA32B}" type="presParOf" srcId="{189EBCA6-B68F-47A3-BBAF-7CB1579A2BB0}" destId="{1F976931-6BD1-4C01-8C95-363D9F5045AD}" srcOrd="7" destOrd="0" presId="urn:microsoft.com/office/officeart/2005/8/layout/radial1"/>
    <dgm:cxn modelId="{43D1AD80-67BD-43AB-B725-B58F21BFCF77}" type="presParOf" srcId="{1F976931-6BD1-4C01-8C95-363D9F5045AD}" destId="{0FD6A8BD-1B45-4928-A500-8B2F34A66546}" srcOrd="0" destOrd="0" presId="urn:microsoft.com/office/officeart/2005/8/layout/radial1"/>
    <dgm:cxn modelId="{0E19286C-3B9A-4B25-B8AB-C1B4347F147D}" type="presParOf" srcId="{189EBCA6-B68F-47A3-BBAF-7CB1579A2BB0}" destId="{3D3A9D17-BECD-444D-9074-9D0E3092404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Era of Good Feeling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Adams-</a:t>
          </a:r>
          <a:r>
            <a:rPr lang="en-US" dirty="0" err="1" smtClean="0"/>
            <a:t>Onis</a:t>
          </a:r>
          <a:r>
            <a:rPr lang="en-US" dirty="0" smtClean="0"/>
            <a:t> Treaty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McCulloch v. Maryland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Tallmadge Amendment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Missouri Compromise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Monroe Doctrine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FCB5F2-90CC-445B-8E3A-13371347D7FB}" type="presOf" srcId="{20A51796-AF9A-45F2-9FA4-E58B5A22F7F7}" destId="{3D3A9D17-BECD-444D-9074-9D0E3092404D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8390F9DE-3EED-40BF-A6C5-70FB3C0B5AAC}" type="presOf" srcId="{75FA2FF8-8062-47F8-87A2-444423555564}" destId="{C58E898C-8224-49BC-8164-6D485683A75E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834BCB9A-A4CE-4A9A-84DF-F14ED95774B1}" type="presOf" srcId="{84133897-60AB-4E25-873A-BBD03D16554C}" destId="{5EE989FE-8429-4A1E-B9BB-34F9A9EE9DF0}" srcOrd="1" destOrd="0" presId="urn:microsoft.com/office/officeart/2005/8/layout/radial1"/>
    <dgm:cxn modelId="{7A28E5EA-9A71-4702-AC97-413DD2619A57}" type="presOf" srcId="{BE8E7778-C34A-468A-9F2C-E18239F0C1FD}" destId="{4CC96AFD-4530-4D22-967F-550A5EB4D182}" srcOrd="1" destOrd="0" presId="urn:microsoft.com/office/officeart/2005/8/layout/radial1"/>
    <dgm:cxn modelId="{DFBF3B66-4CE3-4E15-96DC-C813B0ADA288}" type="presOf" srcId="{709E077E-166A-4341-8A8F-7ED9C3552582}" destId="{07603894-5F6F-4885-BC38-DDAB99171497}" srcOrd="1" destOrd="0" presId="urn:microsoft.com/office/officeart/2005/8/layout/radial1"/>
    <dgm:cxn modelId="{8DC36BA1-AF84-43A6-9B17-B25DFB632740}" type="presOf" srcId="{548397DE-3B92-4981-9E6A-1047CEE47D06}" destId="{D88826CC-8816-4B5D-8F2B-E7C16F718835}" srcOrd="0" destOrd="0" presId="urn:microsoft.com/office/officeart/2005/8/layout/radial1"/>
    <dgm:cxn modelId="{60BA560C-1F73-4264-90C7-3D00B8C32077}" type="presOf" srcId="{8DB193E5-00B8-4AAE-979A-BBF595E3E20E}" destId="{0FD6A8BD-1B45-4928-A500-8B2F34A66546}" srcOrd="1" destOrd="0" presId="urn:microsoft.com/office/officeart/2005/8/layout/radial1"/>
    <dgm:cxn modelId="{9409DFE4-26B4-4482-9FCA-AB4212BABF4F}" type="presOf" srcId="{06B2CCAE-D998-425F-BE00-57C58A2252CE}" destId="{90B0B55B-01DD-4E85-8A70-BF1C03BE4E5F}" srcOrd="0" destOrd="0" presId="urn:microsoft.com/office/officeart/2005/8/layout/radial1"/>
    <dgm:cxn modelId="{FFF7E0E1-49EA-4346-8C01-C1698F9024F7}" type="presOf" srcId="{080A5834-A5A5-4DC4-A9AC-70E5CAC6BEC6}" destId="{683BCA1B-6F0A-4907-BA89-EDF28AE6206F}" srcOrd="0" destOrd="0" presId="urn:microsoft.com/office/officeart/2005/8/layout/radial1"/>
    <dgm:cxn modelId="{64A8AE1F-4A8D-43AA-8B2F-CAF93989DF08}" type="presOf" srcId="{0B48A220-9239-4F1E-863A-46E2DAB889B6}" destId="{189EBCA6-B68F-47A3-BBAF-7CB1579A2BB0}" srcOrd="0" destOrd="0" presId="urn:microsoft.com/office/officeart/2005/8/layout/radial1"/>
    <dgm:cxn modelId="{6A05B1BA-CFC0-4237-985D-2FA33B0BEAAD}" type="presOf" srcId="{C18A6AD5-FDA8-4B1E-9227-0F3BC7D19E08}" destId="{B024A7E9-B15F-4973-A3E9-43011CF89B5F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6EC102B-B5E4-4C10-97C8-90FAD6217CD0}" type="presOf" srcId="{75FA2FF8-8062-47F8-87A2-444423555564}" destId="{23199DA3-C273-480A-9DBD-005C67143D63}" srcOrd="1" destOrd="0" presId="urn:microsoft.com/office/officeart/2005/8/layout/radial1"/>
    <dgm:cxn modelId="{89CAE8C0-B97F-4E32-9D2B-47EEB1085D46}" type="presOf" srcId="{84133897-60AB-4E25-873A-BBD03D16554C}" destId="{ACACFE25-2207-496B-A41D-F8C989A4EDF5}" srcOrd="0" destOrd="0" presId="urn:microsoft.com/office/officeart/2005/8/layout/radial1"/>
    <dgm:cxn modelId="{B092FD24-CE8A-42C5-B233-E2DFE6A86134}" type="presOf" srcId="{709E077E-166A-4341-8A8F-7ED9C3552582}" destId="{D52D79B7-B0BB-4BEE-BB5F-C5F8BF1988A2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E9C51518-2E7D-4479-A024-10B1551A6F14}" type="presOf" srcId="{080A5834-A5A5-4DC4-A9AC-70E5CAC6BEC6}" destId="{A565AB33-2F9F-4DF9-B86D-B3CAE83E3C18}" srcOrd="1" destOrd="0" presId="urn:microsoft.com/office/officeart/2005/8/layout/radial1"/>
    <dgm:cxn modelId="{9F672A94-72BC-46AD-9602-D2043F7C5D4B}" type="presOf" srcId="{BE8E7778-C34A-468A-9F2C-E18239F0C1FD}" destId="{F029DD99-83A6-4594-8A6D-3A02E107FF10}" srcOrd="0" destOrd="0" presId="urn:microsoft.com/office/officeart/2005/8/layout/radial1"/>
    <dgm:cxn modelId="{00AFBAC4-02E6-4F69-A4B4-830522A80F4B}" type="presOf" srcId="{8DB193E5-00B8-4AAE-979A-BBF595E3E20E}" destId="{1F976931-6BD1-4C01-8C95-363D9F5045AD}" srcOrd="0" destOrd="0" presId="urn:microsoft.com/office/officeart/2005/8/layout/radial1"/>
    <dgm:cxn modelId="{774AF92F-7FAC-4F11-9ADD-6F37900EB6B1}" type="presOf" srcId="{C4BF55F0-0274-4D74-AEC3-4FEA3545A9A9}" destId="{C9C52049-040C-44C4-AC26-9F1A4E51C708}" srcOrd="0" destOrd="0" presId="urn:microsoft.com/office/officeart/2005/8/layout/radial1"/>
    <dgm:cxn modelId="{D4EB63C3-D781-4439-AB7B-730AF11DB8B4}" type="presOf" srcId="{8D09908C-1870-4CC5-808C-DCBF26FAC3E8}" destId="{89220F5F-D419-46E1-8442-589D5E9B3977}" srcOrd="0" destOrd="0" presId="urn:microsoft.com/office/officeart/2005/8/layout/radial1"/>
    <dgm:cxn modelId="{EFC7A3B1-F701-4613-A4C2-4ACCC66288CC}" type="presOf" srcId="{3E28C82E-CD63-4BE4-9F6B-2806062068B7}" destId="{BFD62D28-76D2-4922-8531-6417BC84E349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610AF9C3-2060-4C24-B175-9A369FD78B74}" type="presParOf" srcId="{189EBCA6-B68F-47A3-BBAF-7CB1579A2BB0}" destId="{90B0B55B-01DD-4E85-8A70-BF1C03BE4E5F}" srcOrd="0" destOrd="0" presId="urn:microsoft.com/office/officeart/2005/8/layout/radial1"/>
    <dgm:cxn modelId="{29C2275A-74D8-4070-9D2B-CF2577AEDDB1}" type="presParOf" srcId="{189EBCA6-B68F-47A3-BBAF-7CB1579A2BB0}" destId="{C58E898C-8224-49BC-8164-6D485683A75E}" srcOrd="1" destOrd="0" presId="urn:microsoft.com/office/officeart/2005/8/layout/radial1"/>
    <dgm:cxn modelId="{F862904C-F7A4-48CB-92F5-D9038AEC97CE}" type="presParOf" srcId="{C58E898C-8224-49BC-8164-6D485683A75E}" destId="{23199DA3-C273-480A-9DBD-005C67143D63}" srcOrd="0" destOrd="0" presId="urn:microsoft.com/office/officeart/2005/8/layout/radial1"/>
    <dgm:cxn modelId="{CD0623AF-68E4-426A-A7C8-2B77A617AB66}" type="presParOf" srcId="{189EBCA6-B68F-47A3-BBAF-7CB1579A2BB0}" destId="{89220F5F-D419-46E1-8442-589D5E9B3977}" srcOrd="2" destOrd="0" presId="urn:microsoft.com/office/officeart/2005/8/layout/radial1"/>
    <dgm:cxn modelId="{EAD6EAE3-B4D0-405F-828E-122F57FD46D2}" type="presParOf" srcId="{189EBCA6-B68F-47A3-BBAF-7CB1579A2BB0}" destId="{683BCA1B-6F0A-4907-BA89-EDF28AE6206F}" srcOrd="3" destOrd="0" presId="urn:microsoft.com/office/officeart/2005/8/layout/radial1"/>
    <dgm:cxn modelId="{20AAF12F-6389-47AE-81CE-F678DE78543E}" type="presParOf" srcId="{683BCA1B-6F0A-4907-BA89-EDF28AE6206F}" destId="{A565AB33-2F9F-4DF9-B86D-B3CAE83E3C18}" srcOrd="0" destOrd="0" presId="urn:microsoft.com/office/officeart/2005/8/layout/radial1"/>
    <dgm:cxn modelId="{96C84CC2-EB3B-418A-A69F-CC91675FB181}" type="presParOf" srcId="{189EBCA6-B68F-47A3-BBAF-7CB1579A2BB0}" destId="{D88826CC-8816-4B5D-8F2B-E7C16F718835}" srcOrd="4" destOrd="0" presId="urn:microsoft.com/office/officeart/2005/8/layout/radial1"/>
    <dgm:cxn modelId="{093553EF-0746-421A-B66C-AF1B4223F9B0}" type="presParOf" srcId="{189EBCA6-B68F-47A3-BBAF-7CB1579A2BB0}" destId="{ACACFE25-2207-496B-A41D-F8C989A4EDF5}" srcOrd="5" destOrd="0" presId="urn:microsoft.com/office/officeart/2005/8/layout/radial1"/>
    <dgm:cxn modelId="{63F40C69-8F43-4826-8186-458CC65C9258}" type="presParOf" srcId="{ACACFE25-2207-496B-A41D-F8C989A4EDF5}" destId="{5EE989FE-8429-4A1E-B9BB-34F9A9EE9DF0}" srcOrd="0" destOrd="0" presId="urn:microsoft.com/office/officeart/2005/8/layout/radial1"/>
    <dgm:cxn modelId="{AEF4DE70-08D0-476B-846E-454A98904978}" type="presParOf" srcId="{189EBCA6-B68F-47A3-BBAF-7CB1579A2BB0}" destId="{C9C52049-040C-44C4-AC26-9F1A4E51C708}" srcOrd="6" destOrd="0" presId="urn:microsoft.com/office/officeart/2005/8/layout/radial1"/>
    <dgm:cxn modelId="{F07937DF-0F39-4286-9D55-F2EC26E0D6A1}" type="presParOf" srcId="{189EBCA6-B68F-47A3-BBAF-7CB1579A2BB0}" destId="{1F976931-6BD1-4C01-8C95-363D9F5045AD}" srcOrd="7" destOrd="0" presId="urn:microsoft.com/office/officeart/2005/8/layout/radial1"/>
    <dgm:cxn modelId="{DDDB3475-F39E-4487-A156-B86B593189B2}" type="presParOf" srcId="{1F976931-6BD1-4C01-8C95-363D9F5045AD}" destId="{0FD6A8BD-1B45-4928-A500-8B2F34A66546}" srcOrd="0" destOrd="0" presId="urn:microsoft.com/office/officeart/2005/8/layout/radial1"/>
    <dgm:cxn modelId="{9F00A363-1440-4A28-B8BF-2D01273B4E15}" type="presParOf" srcId="{189EBCA6-B68F-47A3-BBAF-7CB1579A2BB0}" destId="{3D3A9D17-BECD-444D-9074-9D0E3092404D}" srcOrd="8" destOrd="0" presId="urn:microsoft.com/office/officeart/2005/8/layout/radial1"/>
    <dgm:cxn modelId="{7F54D5A1-27CD-4C3E-A8E7-8474FE3CB7DD}" type="presParOf" srcId="{189EBCA6-B68F-47A3-BBAF-7CB1579A2BB0}" destId="{F029DD99-83A6-4594-8A6D-3A02E107FF10}" srcOrd="9" destOrd="0" presId="urn:microsoft.com/office/officeart/2005/8/layout/radial1"/>
    <dgm:cxn modelId="{15C2F36F-B56C-4FD6-82F4-ED9198ABBE91}" type="presParOf" srcId="{F029DD99-83A6-4594-8A6D-3A02E107FF10}" destId="{4CC96AFD-4530-4D22-967F-550A5EB4D182}" srcOrd="0" destOrd="0" presId="urn:microsoft.com/office/officeart/2005/8/layout/radial1"/>
    <dgm:cxn modelId="{4E50E936-DA17-4250-AF8C-C85783A399EA}" type="presParOf" srcId="{189EBCA6-B68F-47A3-BBAF-7CB1579A2BB0}" destId="{B024A7E9-B15F-4973-A3E9-43011CF89B5F}" srcOrd="10" destOrd="0" presId="urn:microsoft.com/office/officeart/2005/8/layout/radial1"/>
    <dgm:cxn modelId="{67E2E912-F0EA-4E50-92AB-308D4B666452}" type="presParOf" srcId="{189EBCA6-B68F-47A3-BBAF-7CB1579A2BB0}" destId="{D52D79B7-B0BB-4BEE-BB5F-C5F8BF1988A2}" srcOrd="11" destOrd="0" presId="urn:microsoft.com/office/officeart/2005/8/layout/radial1"/>
    <dgm:cxn modelId="{3D399E59-0793-4983-AEC2-949592063F3B}" type="presParOf" srcId="{D52D79B7-B0BB-4BEE-BB5F-C5F8BF1988A2}" destId="{07603894-5F6F-4885-BC38-DDAB99171497}" srcOrd="0" destOrd="0" presId="urn:microsoft.com/office/officeart/2005/8/layout/radial1"/>
    <dgm:cxn modelId="{19D3955E-BACE-43F1-8922-DF9C29BDB56E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Compromise of 1850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Matthew Perry Expedition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Appointed Brigham Young governor of Utah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Whig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4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4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4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4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E850B2-E8EF-4442-80C1-D3617E3C139D}" type="presOf" srcId="{75FA2FF8-8062-47F8-87A2-444423555564}" destId="{C58E898C-8224-49BC-8164-6D485683A75E}" srcOrd="0" destOrd="0" presId="urn:microsoft.com/office/officeart/2005/8/layout/radial1"/>
    <dgm:cxn modelId="{414A0772-58D1-4BDE-A787-D7572FC76A3D}" type="presOf" srcId="{8D09908C-1870-4CC5-808C-DCBF26FAC3E8}" destId="{89220F5F-D419-46E1-8442-589D5E9B3977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D854F52D-2521-47D2-9725-F7AD3353B5A9}" type="presOf" srcId="{75FA2FF8-8062-47F8-87A2-444423555564}" destId="{23199DA3-C273-480A-9DBD-005C67143D63}" srcOrd="1" destOrd="0" presId="urn:microsoft.com/office/officeart/2005/8/layout/radial1"/>
    <dgm:cxn modelId="{D8F7260D-75DB-46F1-B4AB-E9451F94452E}" type="presOf" srcId="{20A51796-AF9A-45F2-9FA4-E58B5A22F7F7}" destId="{3D3A9D17-BECD-444D-9074-9D0E3092404D}" srcOrd="0" destOrd="0" presId="urn:microsoft.com/office/officeart/2005/8/layout/radial1"/>
    <dgm:cxn modelId="{C2BBC388-089E-466B-9AF4-A989699559BC}" type="presOf" srcId="{C4BF55F0-0274-4D74-AEC3-4FEA3545A9A9}" destId="{C9C52049-040C-44C4-AC26-9F1A4E51C708}" srcOrd="0" destOrd="0" presId="urn:microsoft.com/office/officeart/2005/8/layout/radial1"/>
    <dgm:cxn modelId="{B318E0A9-DAD9-486A-920B-3C0CEC4B02A2}" type="presOf" srcId="{06B2CCAE-D998-425F-BE00-57C58A2252CE}" destId="{90B0B55B-01DD-4E85-8A70-BF1C03BE4E5F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1B762815-EFA3-487B-899C-1546989E9117}" type="presOf" srcId="{84133897-60AB-4E25-873A-BBD03D16554C}" destId="{ACACFE25-2207-496B-A41D-F8C989A4EDF5}" srcOrd="0" destOrd="0" presId="urn:microsoft.com/office/officeart/2005/8/layout/radial1"/>
    <dgm:cxn modelId="{C0568FAA-51A2-4FF5-A791-0AB9534E2B91}" type="presOf" srcId="{080A5834-A5A5-4DC4-A9AC-70E5CAC6BEC6}" destId="{A565AB33-2F9F-4DF9-B86D-B3CAE83E3C18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F317C2CE-A353-4BBD-B811-4ADEF2636D5A}" type="presOf" srcId="{8DB193E5-00B8-4AAE-979A-BBF595E3E20E}" destId="{0FD6A8BD-1B45-4928-A500-8B2F34A66546}" srcOrd="1" destOrd="0" presId="urn:microsoft.com/office/officeart/2005/8/layout/radial1"/>
    <dgm:cxn modelId="{26C1A5EC-F75A-49D6-A03D-398FEB6B4F31}" type="presOf" srcId="{548397DE-3B92-4981-9E6A-1047CEE47D06}" destId="{D88826CC-8816-4B5D-8F2B-E7C16F718835}" srcOrd="0" destOrd="0" presId="urn:microsoft.com/office/officeart/2005/8/layout/radial1"/>
    <dgm:cxn modelId="{04673D76-2AC7-4C8B-936C-A1CD95F919DC}" type="presOf" srcId="{080A5834-A5A5-4DC4-A9AC-70E5CAC6BEC6}" destId="{683BCA1B-6F0A-4907-BA89-EDF28AE6206F}" srcOrd="0" destOrd="0" presId="urn:microsoft.com/office/officeart/2005/8/layout/radial1"/>
    <dgm:cxn modelId="{945373D7-55C0-4CCB-AB58-4235772A47F0}" type="presOf" srcId="{0B48A220-9239-4F1E-863A-46E2DAB889B6}" destId="{189EBCA6-B68F-47A3-BBAF-7CB1579A2BB0}" srcOrd="0" destOrd="0" presId="urn:microsoft.com/office/officeart/2005/8/layout/radial1"/>
    <dgm:cxn modelId="{DBD62718-30A1-4762-BC95-76E992841F49}" type="presOf" srcId="{8DB193E5-00B8-4AAE-979A-BBF595E3E20E}" destId="{1F976931-6BD1-4C01-8C95-363D9F5045AD}" srcOrd="0" destOrd="0" presId="urn:microsoft.com/office/officeart/2005/8/layout/radial1"/>
    <dgm:cxn modelId="{858C9317-89A1-4BC3-8E13-4A01656818CB}" type="presOf" srcId="{84133897-60AB-4E25-873A-BBD03D16554C}" destId="{5EE989FE-8429-4A1E-B9BB-34F9A9EE9DF0}" srcOrd="1" destOrd="0" presId="urn:microsoft.com/office/officeart/2005/8/layout/radial1"/>
    <dgm:cxn modelId="{F0F0466A-4C24-49B9-B2D4-FC92349363D6}" type="presParOf" srcId="{189EBCA6-B68F-47A3-BBAF-7CB1579A2BB0}" destId="{90B0B55B-01DD-4E85-8A70-BF1C03BE4E5F}" srcOrd="0" destOrd="0" presId="urn:microsoft.com/office/officeart/2005/8/layout/radial1"/>
    <dgm:cxn modelId="{EBD613F2-A505-4B91-B0A8-1E49810187DA}" type="presParOf" srcId="{189EBCA6-B68F-47A3-BBAF-7CB1579A2BB0}" destId="{C58E898C-8224-49BC-8164-6D485683A75E}" srcOrd="1" destOrd="0" presId="urn:microsoft.com/office/officeart/2005/8/layout/radial1"/>
    <dgm:cxn modelId="{D28C3014-9E2C-49F3-A23A-B11034213CE2}" type="presParOf" srcId="{C58E898C-8224-49BC-8164-6D485683A75E}" destId="{23199DA3-C273-480A-9DBD-005C67143D63}" srcOrd="0" destOrd="0" presId="urn:microsoft.com/office/officeart/2005/8/layout/radial1"/>
    <dgm:cxn modelId="{0280D1E6-DD26-4B8E-80BC-9478F268F554}" type="presParOf" srcId="{189EBCA6-B68F-47A3-BBAF-7CB1579A2BB0}" destId="{89220F5F-D419-46E1-8442-589D5E9B3977}" srcOrd="2" destOrd="0" presId="urn:microsoft.com/office/officeart/2005/8/layout/radial1"/>
    <dgm:cxn modelId="{DA70138C-759D-4B92-99CE-BA866927187D}" type="presParOf" srcId="{189EBCA6-B68F-47A3-BBAF-7CB1579A2BB0}" destId="{683BCA1B-6F0A-4907-BA89-EDF28AE6206F}" srcOrd="3" destOrd="0" presId="urn:microsoft.com/office/officeart/2005/8/layout/radial1"/>
    <dgm:cxn modelId="{626752A9-61A5-4B8D-ABE6-0B934DFB6A6A}" type="presParOf" srcId="{683BCA1B-6F0A-4907-BA89-EDF28AE6206F}" destId="{A565AB33-2F9F-4DF9-B86D-B3CAE83E3C18}" srcOrd="0" destOrd="0" presId="urn:microsoft.com/office/officeart/2005/8/layout/radial1"/>
    <dgm:cxn modelId="{A0D715CC-A09E-49FC-8EEE-B8F82C689F32}" type="presParOf" srcId="{189EBCA6-B68F-47A3-BBAF-7CB1579A2BB0}" destId="{D88826CC-8816-4B5D-8F2B-E7C16F718835}" srcOrd="4" destOrd="0" presId="urn:microsoft.com/office/officeart/2005/8/layout/radial1"/>
    <dgm:cxn modelId="{18AB1290-99F4-4513-BEC6-F60F8205274C}" type="presParOf" srcId="{189EBCA6-B68F-47A3-BBAF-7CB1579A2BB0}" destId="{ACACFE25-2207-496B-A41D-F8C989A4EDF5}" srcOrd="5" destOrd="0" presId="urn:microsoft.com/office/officeart/2005/8/layout/radial1"/>
    <dgm:cxn modelId="{BD859757-2237-4E6E-AE33-28D453A2C874}" type="presParOf" srcId="{ACACFE25-2207-496B-A41D-F8C989A4EDF5}" destId="{5EE989FE-8429-4A1E-B9BB-34F9A9EE9DF0}" srcOrd="0" destOrd="0" presId="urn:microsoft.com/office/officeart/2005/8/layout/radial1"/>
    <dgm:cxn modelId="{6118B5F1-D645-4C43-9424-91A41CDE3384}" type="presParOf" srcId="{189EBCA6-B68F-47A3-BBAF-7CB1579A2BB0}" destId="{C9C52049-040C-44C4-AC26-9F1A4E51C708}" srcOrd="6" destOrd="0" presId="urn:microsoft.com/office/officeart/2005/8/layout/radial1"/>
    <dgm:cxn modelId="{245314B8-889E-480C-A7C5-F7EC0BC265DD}" type="presParOf" srcId="{189EBCA6-B68F-47A3-BBAF-7CB1579A2BB0}" destId="{1F976931-6BD1-4C01-8C95-363D9F5045AD}" srcOrd="7" destOrd="0" presId="urn:microsoft.com/office/officeart/2005/8/layout/radial1"/>
    <dgm:cxn modelId="{4BA10FF3-4915-4975-9434-C7D320E36DC7}" type="presParOf" srcId="{1F976931-6BD1-4C01-8C95-363D9F5045AD}" destId="{0FD6A8BD-1B45-4928-A500-8B2F34A66546}" srcOrd="0" destOrd="0" presId="urn:microsoft.com/office/officeart/2005/8/layout/radial1"/>
    <dgm:cxn modelId="{D9B7FBD3-8684-495A-BFA6-071EFCBED6CE}" type="presParOf" srcId="{189EBCA6-B68F-47A3-BBAF-7CB1579A2BB0}" destId="{3D3A9D17-BECD-444D-9074-9D0E3092404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“Revolution of 1800”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err="1" smtClean="0"/>
            <a:t>Marbury</a:t>
          </a:r>
          <a:r>
            <a:rPr lang="en-US" dirty="0" smtClean="0"/>
            <a:t> v. Madison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Louisiana Purchase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Embargo Act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err="1" smtClean="0"/>
            <a:t>Tripolitan</a:t>
          </a:r>
          <a:r>
            <a:rPr lang="en-US" dirty="0" smtClean="0"/>
            <a:t> (Barbary) Wars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Democratic-Republican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6259F72C-37DB-499C-BE34-0B5D1703C61F}" type="presOf" srcId="{080A5834-A5A5-4DC4-A9AC-70E5CAC6BEC6}" destId="{A565AB33-2F9F-4DF9-B86D-B3CAE83E3C18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D7776DA9-280E-4258-9585-36AEB83718B0}" type="presOf" srcId="{C18A6AD5-FDA8-4B1E-9227-0F3BC7D19E08}" destId="{B024A7E9-B15F-4973-A3E9-43011CF89B5F}" srcOrd="0" destOrd="0" presId="urn:microsoft.com/office/officeart/2005/8/layout/radial1"/>
    <dgm:cxn modelId="{4F744E1C-14C5-4B31-A5CF-6085F296AAFF}" type="presOf" srcId="{8D09908C-1870-4CC5-808C-DCBF26FAC3E8}" destId="{89220F5F-D419-46E1-8442-589D5E9B3977}" srcOrd="0" destOrd="0" presId="urn:microsoft.com/office/officeart/2005/8/layout/radial1"/>
    <dgm:cxn modelId="{8B25268B-2473-43DA-8463-1DD0CE0C5B92}" type="presOf" srcId="{709E077E-166A-4341-8A8F-7ED9C3552582}" destId="{07603894-5F6F-4885-BC38-DDAB99171497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6A9312F2-39E1-41A3-B4C5-8DC5B505E358}" type="presOf" srcId="{080A5834-A5A5-4DC4-A9AC-70E5CAC6BEC6}" destId="{683BCA1B-6F0A-4907-BA89-EDF28AE6206F}" srcOrd="0" destOrd="0" presId="urn:microsoft.com/office/officeart/2005/8/layout/radial1"/>
    <dgm:cxn modelId="{9FE17B13-5C23-48B8-B320-4FE177EAA35F}" type="presOf" srcId="{75FA2FF8-8062-47F8-87A2-444423555564}" destId="{23199DA3-C273-480A-9DBD-005C67143D63}" srcOrd="1" destOrd="0" presId="urn:microsoft.com/office/officeart/2005/8/layout/radial1"/>
    <dgm:cxn modelId="{E0F8D76A-EAF1-4145-8373-53DDB6195545}" type="presOf" srcId="{8DB193E5-00B8-4AAE-979A-BBF595E3E20E}" destId="{1F976931-6BD1-4C01-8C95-363D9F5045AD}" srcOrd="0" destOrd="0" presId="urn:microsoft.com/office/officeart/2005/8/layout/radial1"/>
    <dgm:cxn modelId="{A393BF9B-B0B2-44C5-84A8-F8B12BC2B87B}" type="presOf" srcId="{3E28C82E-CD63-4BE4-9F6B-2806062068B7}" destId="{BFD62D28-76D2-4922-8531-6417BC84E349}" srcOrd="0" destOrd="0" presId="urn:microsoft.com/office/officeart/2005/8/layout/radial1"/>
    <dgm:cxn modelId="{A1C2B399-2DF7-4641-88D2-34603973640D}" type="presOf" srcId="{75FA2FF8-8062-47F8-87A2-444423555564}" destId="{C58E898C-8224-49BC-8164-6D485683A75E}" srcOrd="0" destOrd="0" presId="urn:microsoft.com/office/officeart/2005/8/layout/radial1"/>
    <dgm:cxn modelId="{3A35010C-70B6-4908-B6E9-A3062E4BF603}" type="presOf" srcId="{20A51796-AF9A-45F2-9FA4-E58B5A22F7F7}" destId="{3D3A9D17-BECD-444D-9074-9D0E3092404D}" srcOrd="0" destOrd="0" presId="urn:microsoft.com/office/officeart/2005/8/layout/radial1"/>
    <dgm:cxn modelId="{A23A5057-93FE-448D-8BDC-E3C54286CAFD}" type="presOf" srcId="{548397DE-3B92-4981-9E6A-1047CEE47D06}" destId="{D88826CC-8816-4B5D-8F2B-E7C16F718835}" srcOrd="0" destOrd="0" presId="urn:microsoft.com/office/officeart/2005/8/layout/radial1"/>
    <dgm:cxn modelId="{7265BC11-B6DF-4E02-A423-94D55621000B}" type="presOf" srcId="{8DB193E5-00B8-4AAE-979A-BBF595E3E20E}" destId="{0FD6A8BD-1B45-4928-A500-8B2F34A66546}" srcOrd="1" destOrd="0" presId="urn:microsoft.com/office/officeart/2005/8/layout/radial1"/>
    <dgm:cxn modelId="{4651EA0C-3CE6-418D-9816-A88C4FB88669}" type="presOf" srcId="{BE8E7778-C34A-468A-9F2C-E18239F0C1FD}" destId="{4CC96AFD-4530-4D22-967F-550A5EB4D182}" srcOrd="1" destOrd="0" presId="urn:microsoft.com/office/officeart/2005/8/layout/radial1"/>
    <dgm:cxn modelId="{7A6ABDCF-929E-4DE7-8FA2-B6EDD809BA65}" type="presOf" srcId="{C4BF55F0-0274-4D74-AEC3-4FEA3545A9A9}" destId="{C9C52049-040C-44C4-AC26-9F1A4E51C708}" srcOrd="0" destOrd="0" presId="urn:microsoft.com/office/officeart/2005/8/layout/radial1"/>
    <dgm:cxn modelId="{AEF19661-8595-47E3-8AC8-4906C6162090}" type="presOf" srcId="{0B48A220-9239-4F1E-863A-46E2DAB889B6}" destId="{189EBCA6-B68F-47A3-BBAF-7CB1579A2BB0}" srcOrd="0" destOrd="0" presId="urn:microsoft.com/office/officeart/2005/8/layout/radial1"/>
    <dgm:cxn modelId="{5A456FCE-6C42-4FA3-96F4-1F7DE0517E6F}" type="presOf" srcId="{84133897-60AB-4E25-873A-BBD03D16554C}" destId="{ACACFE25-2207-496B-A41D-F8C989A4EDF5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3936E66B-FA2D-44BC-B629-1D59857712BB}" type="presOf" srcId="{06B2CCAE-D998-425F-BE00-57C58A2252CE}" destId="{90B0B55B-01DD-4E85-8A70-BF1C03BE4E5F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2D4A6AE-C98D-4377-BB21-6CD7A804B103}" type="presOf" srcId="{709E077E-166A-4341-8A8F-7ED9C3552582}" destId="{D52D79B7-B0BB-4BEE-BB5F-C5F8BF1988A2}" srcOrd="0" destOrd="0" presId="urn:microsoft.com/office/officeart/2005/8/layout/radial1"/>
    <dgm:cxn modelId="{BA5422C0-E739-43C0-A177-5C8FBB4EBEA0}" type="presOf" srcId="{BE8E7778-C34A-468A-9F2C-E18239F0C1FD}" destId="{F029DD99-83A6-4594-8A6D-3A02E107FF10}" srcOrd="0" destOrd="0" presId="urn:microsoft.com/office/officeart/2005/8/layout/radial1"/>
    <dgm:cxn modelId="{BE6B6D06-5C9F-4B49-A849-2F46F7AFA2CF}" type="presOf" srcId="{84133897-60AB-4E25-873A-BBD03D16554C}" destId="{5EE989FE-8429-4A1E-B9BB-34F9A9EE9DF0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29585956-A49A-484B-81AF-DA66544931C8}" type="presParOf" srcId="{189EBCA6-B68F-47A3-BBAF-7CB1579A2BB0}" destId="{90B0B55B-01DD-4E85-8A70-BF1C03BE4E5F}" srcOrd="0" destOrd="0" presId="urn:microsoft.com/office/officeart/2005/8/layout/radial1"/>
    <dgm:cxn modelId="{30CF9C6A-F65D-420E-BA57-1CA84E845F33}" type="presParOf" srcId="{189EBCA6-B68F-47A3-BBAF-7CB1579A2BB0}" destId="{C58E898C-8224-49BC-8164-6D485683A75E}" srcOrd="1" destOrd="0" presId="urn:microsoft.com/office/officeart/2005/8/layout/radial1"/>
    <dgm:cxn modelId="{B724318E-C248-491D-A278-9608FAF9C708}" type="presParOf" srcId="{C58E898C-8224-49BC-8164-6D485683A75E}" destId="{23199DA3-C273-480A-9DBD-005C67143D63}" srcOrd="0" destOrd="0" presId="urn:microsoft.com/office/officeart/2005/8/layout/radial1"/>
    <dgm:cxn modelId="{A663C4A6-B4DD-463D-AE70-0F02D8970630}" type="presParOf" srcId="{189EBCA6-B68F-47A3-BBAF-7CB1579A2BB0}" destId="{89220F5F-D419-46E1-8442-589D5E9B3977}" srcOrd="2" destOrd="0" presId="urn:microsoft.com/office/officeart/2005/8/layout/radial1"/>
    <dgm:cxn modelId="{57BAB8CA-4F74-46EB-95CD-CC0FEED85182}" type="presParOf" srcId="{189EBCA6-B68F-47A3-BBAF-7CB1579A2BB0}" destId="{683BCA1B-6F0A-4907-BA89-EDF28AE6206F}" srcOrd="3" destOrd="0" presId="urn:microsoft.com/office/officeart/2005/8/layout/radial1"/>
    <dgm:cxn modelId="{215AF713-746D-4B1A-972A-9BE2EE773DE4}" type="presParOf" srcId="{683BCA1B-6F0A-4907-BA89-EDF28AE6206F}" destId="{A565AB33-2F9F-4DF9-B86D-B3CAE83E3C18}" srcOrd="0" destOrd="0" presId="urn:microsoft.com/office/officeart/2005/8/layout/radial1"/>
    <dgm:cxn modelId="{B2A35A01-2387-4288-8FE8-48428B1C429E}" type="presParOf" srcId="{189EBCA6-B68F-47A3-BBAF-7CB1579A2BB0}" destId="{D88826CC-8816-4B5D-8F2B-E7C16F718835}" srcOrd="4" destOrd="0" presId="urn:microsoft.com/office/officeart/2005/8/layout/radial1"/>
    <dgm:cxn modelId="{2DE8CECB-5E6D-44E1-8A8E-0601150DAF23}" type="presParOf" srcId="{189EBCA6-B68F-47A3-BBAF-7CB1579A2BB0}" destId="{ACACFE25-2207-496B-A41D-F8C989A4EDF5}" srcOrd="5" destOrd="0" presId="urn:microsoft.com/office/officeart/2005/8/layout/radial1"/>
    <dgm:cxn modelId="{28CB2E0D-D09E-487E-AD50-C40BA3D89CF8}" type="presParOf" srcId="{ACACFE25-2207-496B-A41D-F8C989A4EDF5}" destId="{5EE989FE-8429-4A1E-B9BB-34F9A9EE9DF0}" srcOrd="0" destOrd="0" presId="urn:microsoft.com/office/officeart/2005/8/layout/radial1"/>
    <dgm:cxn modelId="{DDF07C6A-9909-47FA-A0F8-5D898F9B3734}" type="presParOf" srcId="{189EBCA6-B68F-47A3-BBAF-7CB1579A2BB0}" destId="{C9C52049-040C-44C4-AC26-9F1A4E51C708}" srcOrd="6" destOrd="0" presId="urn:microsoft.com/office/officeart/2005/8/layout/radial1"/>
    <dgm:cxn modelId="{F38FEA20-480C-4CFC-9E46-B1A5E5DBA8FD}" type="presParOf" srcId="{189EBCA6-B68F-47A3-BBAF-7CB1579A2BB0}" destId="{1F976931-6BD1-4C01-8C95-363D9F5045AD}" srcOrd="7" destOrd="0" presId="urn:microsoft.com/office/officeart/2005/8/layout/radial1"/>
    <dgm:cxn modelId="{E21249F8-3899-4EF9-BE69-C82650FDB705}" type="presParOf" srcId="{1F976931-6BD1-4C01-8C95-363D9F5045AD}" destId="{0FD6A8BD-1B45-4928-A500-8B2F34A66546}" srcOrd="0" destOrd="0" presId="urn:microsoft.com/office/officeart/2005/8/layout/radial1"/>
    <dgm:cxn modelId="{912233FE-9D69-4D4E-A3A9-FF2AD4F3C18E}" type="presParOf" srcId="{189EBCA6-B68F-47A3-BBAF-7CB1579A2BB0}" destId="{3D3A9D17-BECD-444D-9074-9D0E3092404D}" srcOrd="8" destOrd="0" presId="urn:microsoft.com/office/officeart/2005/8/layout/radial1"/>
    <dgm:cxn modelId="{8BCCC057-A387-421E-96E8-70562F889052}" type="presParOf" srcId="{189EBCA6-B68F-47A3-BBAF-7CB1579A2BB0}" destId="{F029DD99-83A6-4594-8A6D-3A02E107FF10}" srcOrd="9" destOrd="0" presId="urn:microsoft.com/office/officeart/2005/8/layout/radial1"/>
    <dgm:cxn modelId="{2E3F37C3-0E40-4F01-B6DA-98DD61F65610}" type="presParOf" srcId="{F029DD99-83A6-4594-8A6D-3A02E107FF10}" destId="{4CC96AFD-4530-4D22-967F-550A5EB4D182}" srcOrd="0" destOrd="0" presId="urn:microsoft.com/office/officeart/2005/8/layout/radial1"/>
    <dgm:cxn modelId="{1ADBC90E-B268-46FE-AFD5-43843956AC5A}" type="presParOf" srcId="{189EBCA6-B68F-47A3-BBAF-7CB1579A2BB0}" destId="{B024A7E9-B15F-4973-A3E9-43011CF89B5F}" srcOrd="10" destOrd="0" presId="urn:microsoft.com/office/officeart/2005/8/layout/radial1"/>
    <dgm:cxn modelId="{1A3DF75E-C0A5-4CD0-8274-4D5783164C21}" type="presParOf" srcId="{189EBCA6-B68F-47A3-BBAF-7CB1579A2BB0}" destId="{D52D79B7-B0BB-4BEE-BB5F-C5F8BF1988A2}" srcOrd="11" destOrd="0" presId="urn:microsoft.com/office/officeart/2005/8/layout/radial1"/>
    <dgm:cxn modelId="{3594F9A1-797A-4775-A90B-DEC5F72BE431}" type="presParOf" srcId="{D52D79B7-B0BB-4BEE-BB5F-C5F8BF1988A2}" destId="{07603894-5F6F-4885-BC38-DDAB99171497}" srcOrd="0" destOrd="0" presId="urn:microsoft.com/office/officeart/2005/8/layout/radial1"/>
    <dgm:cxn modelId="{91AF3E6A-F47C-4CB6-B95A-A22BEAEB642C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Whip Inflation Now (WIN)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Pardon of Nixon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Fall of Saigon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Helsinki Accords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Vietnamese Immigration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First unelected executive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7099B7-D62B-4950-B4FD-60B04BC30DF3}" type="presOf" srcId="{8D09908C-1870-4CC5-808C-DCBF26FAC3E8}" destId="{89220F5F-D419-46E1-8442-589D5E9B3977}" srcOrd="0" destOrd="0" presId="urn:microsoft.com/office/officeart/2005/8/layout/radial1"/>
    <dgm:cxn modelId="{683D59BB-6422-4D32-BE2C-1F38E62A190D}" type="presOf" srcId="{080A5834-A5A5-4DC4-A9AC-70E5CAC6BEC6}" destId="{A565AB33-2F9F-4DF9-B86D-B3CAE83E3C18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E1914D53-1697-454C-A799-B62217288662}" type="presOf" srcId="{3E28C82E-CD63-4BE4-9F6B-2806062068B7}" destId="{BFD62D28-76D2-4922-8531-6417BC84E349}" srcOrd="0" destOrd="0" presId="urn:microsoft.com/office/officeart/2005/8/layout/radial1"/>
    <dgm:cxn modelId="{0D2C33B4-A30A-4556-BBA5-498A7C943D5E}" type="presOf" srcId="{20A51796-AF9A-45F2-9FA4-E58B5A22F7F7}" destId="{3D3A9D17-BECD-444D-9074-9D0E3092404D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8E1E11BF-C433-4D3B-B5E3-05778FF59881}" type="presOf" srcId="{548397DE-3B92-4981-9E6A-1047CEE47D06}" destId="{D88826CC-8816-4B5D-8F2B-E7C16F718835}" srcOrd="0" destOrd="0" presId="urn:microsoft.com/office/officeart/2005/8/layout/radial1"/>
    <dgm:cxn modelId="{7053232F-45B9-40A2-B3E0-4B08E02D6BCC}" type="presOf" srcId="{709E077E-166A-4341-8A8F-7ED9C3552582}" destId="{07603894-5F6F-4885-BC38-DDAB99171497}" srcOrd="1" destOrd="0" presId="urn:microsoft.com/office/officeart/2005/8/layout/radial1"/>
    <dgm:cxn modelId="{F19C8567-8AF2-46B5-BBFA-8B25C0E67BC7}" type="presOf" srcId="{080A5834-A5A5-4DC4-A9AC-70E5CAC6BEC6}" destId="{683BCA1B-6F0A-4907-BA89-EDF28AE6206F}" srcOrd="0" destOrd="0" presId="urn:microsoft.com/office/officeart/2005/8/layout/radial1"/>
    <dgm:cxn modelId="{B617DF9B-A52E-48E7-8F7E-9C80E50C7A8B}" type="presOf" srcId="{709E077E-166A-4341-8A8F-7ED9C3552582}" destId="{D52D79B7-B0BB-4BEE-BB5F-C5F8BF1988A2}" srcOrd="0" destOrd="0" presId="urn:microsoft.com/office/officeart/2005/8/layout/radial1"/>
    <dgm:cxn modelId="{C77D28E7-C1B5-43CD-9393-128FB55E7499}" type="presOf" srcId="{84133897-60AB-4E25-873A-BBD03D16554C}" destId="{ACACFE25-2207-496B-A41D-F8C989A4EDF5}" srcOrd="0" destOrd="0" presId="urn:microsoft.com/office/officeart/2005/8/layout/radial1"/>
    <dgm:cxn modelId="{7EC1A9B5-42F1-4BBD-9AE2-2C3B481DC202}" type="presOf" srcId="{06B2CCAE-D998-425F-BE00-57C58A2252CE}" destId="{90B0B55B-01DD-4E85-8A70-BF1C03BE4E5F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ECB3E835-D34A-4F90-8500-6FFD27D47331}" type="presOf" srcId="{75FA2FF8-8062-47F8-87A2-444423555564}" destId="{23199DA3-C273-480A-9DBD-005C67143D63}" srcOrd="1" destOrd="0" presId="urn:microsoft.com/office/officeart/2005/8/layout/radial1"/>
    <dgm:cxn modelId="{B0205162-EF7B-4E2C-854C-8C9137A4C051}" type="presOf" srcId="{8DB193E5-00B8-4AAE-979A-BBF595E3E20E}" destId="{0FD6A8BD-1B45-4928-A500-8B2F34A66546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49CABAE7-03CE-4F26-B059-FF414D48FC8F}" type="presOf" srcId="{C4BF55F0-0274-4D74-AEC3-4FEA3545A9A9}" destId="{C9C52049-040C-44C4-AC26-9F1A4E51C708}" srcOrd="0" destOrd="0" presId="urn:microsoft.com/office/officeart/2005/8/layout/radial1"/>
    <dgm:cxn modelId="{8895A9BC-222C-46F7-8920-3D614A7767A6}" type="presOf" srcId="{84133897-60AB-4E25-873A-BBD03D16554C}" destId="{5EE989FE-8429-4A1E-B9BB-34F9A9EE9DF0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F0C6BBCD-6A79-4FBE-9C95-2EF45755DF44}" type="presOf" srcId="{BE8E7778-C34A-468A-9F2C-E18239F0C1FD}" destId="{4CC96AFD-4530-4D22-967F-550A5EB4D182}" srcOrd="1" destOrd="0" presId="urn:microsoft.com/office/officeart/2005/8/layout/radial1"/>
    <dgm:cxn modelId="{FEB6AF07-33CA-4BC2-8E3C-C9D7F2210139}" type="presOf" srcId="{8DB193E5-00B8-4AAE-979A-BBF595E3E20E}" destId="{1F976931-6BD1-4C01-8C95-363D9F5045AD}" srcOrd="0" destOrd="0" presId="urn:microsoft.com/office/officeart/2005/8/layout/radial1"/>
    <dgm:cxn modelId="{64174D4B-85C4-442F-B831-0B7185E5E993}" type="presOf" srcId="{0B48A220-9239-4F1E-863A-46E2DAB889B6}" destId="{189EBCA6-B68F-47A3-BBAF-7CB1579A2BB0}" srcOrd="0" destOrd="0" presId="urn:microsoft.com/office/officeart/2005/8/layout/radial1"/>
    <dgm:cxn modelId="{CD702EB9-B2D2-4765-A52F-7F0E7DDE424A}" type="presOf" srcId="{BE8E7778-C34A-468A-9F2C-E18239F0C1FD}" destId="{F029DD99-83A6-4594-8A6D-3A02E107FF10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F887E00A-8FA5-4680-9918-CBFC796F4D38}" type="presOf" srcId="{75FA2FF8-8062-47F8-87A2-444423555564}" destId="{C58E898C-8224-49BC-8164-6D485683A75E}" srcOrd="0" destOrd="0" presId="urn:microsoft.com/office/officeart/2005/8/layout/radial1"/>
    <dgm:cxn modelId="{1205CDEC-492A-4748-AD38-C2F735EA60CC}" type="presOf" srcId="{C18A6AD5-FDA8-4B1E-9227-0F3BC7D19E08}" destId="{B024A7E9-B15F-4973-A3E9-43011CF89B5F}" srcOrd="0" destOrd="0" presId="urn:microsoft.com/office/officeart/2005/8/layout/radial1"/>
    <dgm:cxn modelId="{4D170023-A0DD-4250-ABBD-C13D115447AF}" type="presParOf" srcId="{189EBCA6-B68F-47A3-BBAF-7CB1579A2BB0}" destId="{90B0B55B-01DD-4E85-8A70-BF1C03BE4E5F}" srcOrd="0" destOrd="0" presId="urn:microsoft.com/office/officeart/2005/8/layout/radial1"/>
    <dgm:cxn modelId="{5824FE8D-160C-402D-A86A-18C94B5535D8}" type="presParOf" srcId="{189EBCA6-B68F-47A3-BBAF-7CB1579A2BB0}" destId="{C58E898C-8224-49BC-8164-6D485683A75E}" srcOrd="1" destOrd="0" presId="urn:microsoft.com/office/officeart/2005/8/layout/radial1"/>
    <dgm:cxn modelId="{2AB903A5-1100-4DD8-91EE-6553CDDBAC97}" type="presParOf" srcId="{C58E898C-8224-49BC-8164-6D485683A75E}" destId="{23199DA3-C273-480A-9DBD-005C67143D63}" srcOrd="0" destOrd="0" presId="urn:microsoft.com/office/officeart/2005/8/layout/radial1"/>
    <dgm:cxn modelId="{EBF75FE7-B180-450F-8A51-FB8E553F66B4}" type="presParOf" srcId="{189EBCA6-B68F-47A3-BBAF-7CB1579A2BB0}" destId="{89220F5F-D419-46E1-8442-589D5E9B3977}" srcOrd="2" destOrd="0" presId="urn:microsoft.com/office/officeart/2005/8/layout/radial1"/>
    <dgm:cxn modelId="{206CE6FE-7C92-496C-A61F-B2CB2E7647A2}" type="presParOf" srcId="{189EBCA6-B68F-47A3-BBAF-7CB1579A2BB0}" destId="{683BCA1B-6F0A-4907-BA89-EDF28AE6206F}" srcOrd="3" destOrd="0" presId="urn:microsoft.com/office/officeart/2005/8/layout/radial1"/>
    <dgm:cxn modelId="{BACF330E-1446-4771-A940-5433150C84D7}" type="presParOf" srcId="{683BCA1B-6F0A-4907-BA89-EDF28AE6206F}" destId="{A565AB33-2F9F-4DF9-B86D-B3CAE83E3C18}" srcOrd="0" destOrd="0" presId="urn:microsoft.com/office/officeart/2005/8/layout/radial1"/>
    <dgm:cxn modelId="{188C7421-7D6C-4D09-A228-F34C6F3BEA0E}" type="presParOf" srcId="{189EBCA6-B68F-47A3-BBAF-7CB1579A2BB0}" destId="{D88826CC-8816-4B5D-8F2B-E7C16F718835}" srcOrd="4" destOrd="0" presId="urn:microsoft.com/office/officeart/2005/8/layout/radial1"/>
    <dgm:cxn modelId="{13516CF1-5583-48F6-9B3B-2CAA4980EF9E}" type="presParOf" srcId="{189EBCA6-B68F-47A3-BBAF-7CB1579A2BB0}" destId="{ACACFE25-2207-496B-A41D-F8C989A4EDF5}" srcOrd="5" destOrd="0" presId="urn:microsoft.com/office/officeart/2005/8/layout/radial1"/>
    <dgm:cxn modelId="{D648A98B-E4AC-4518-92F1-C0EEFDA66D24}" type="presParOf" srcId="{ACACFE25-2207-496B-A41D-F8C989A4EDF5}" destId="{5EE989FE-8429-4A1E-B9BB-34F9A9EE9DF0}" srcOrd="0" destOrd="0" presId="urn:microsoft.com/office/officeart/2005/8/layout/radial1"/>
    <dgm:cxn modelId="{BEC35575-2EF2-42E9-8B21-1C390893FBCC}" type="presParOf" srcId="{189EBCA6-B68F-47A3-BBAF-7CB1579A2BB0}" destId="{C9C52049-040C-44C4-AC26-9F1A4E51C708}" srcOrd="6" destOrd="0" presId="urn:microsoft.com/office/officeart/2005/8/layout/radial1"/>
    <dgm:cxn modelId="{F7B23191-BF29-4092-94F7-AC9138985D7E}" type="presParOf" srcId="{189EBCA6-B68F-47A3-BBAF-7CB1579A2BB0}" destId="{1F976931-6BD1-4C01-8C95-363D9F5045AD}" srcOrd="7" destOrd="0" presId="urn:microsoft.com/office/officeart/2005/8/layout/radial1"/>
    <dgm:cxn modelId="{69BB82E4-9405-42B1-A901-637B28686A02}" type="presParOf" srcId="{1F976931-6BD1-4C01-8C95-363D9F5045AD}" destId="{0FD6A8BD-1B45-4928-A500-8B2F34A66546}" srcOrd="0" destOrd="0" presId="urn:microsoft.com/office/officeart/2005/8/layout/radial1"/>
    <dgm:cxn modelId="{05D77E48-3B1E-4573-82A1-1D753E13BF01}" type="presParOf" srcId="{189EBCA6-B68F-47A3-BBAF-7CB1579A2BB0}" destId="{3D3A9D17-BECD-444D-9074-9D0E3092404D}" srcOrd="8" destOrd="0" presId="urn:microsoft.com/office/officeart/2005/8/layout/radial1"/>
    <dgm:cxn modelId="{FD676138-6B6D-471E-BE76-AEEACDCB2EFF}" type="presParOf" srcId="{189EBCA6-B68F-47A3-BBAF-7CB1579A2BB0}" destId="{F029DD99-83A6-4594-8A6D-3A02E107FF10}" srcOrd="9" destOrd="0" presId="urn:microsoft.com/office/officeart/2005/8/layout/radial1"/>
    <dgm:cxn modelId="{1764665C-5C49-43A4-9CAB-BA75F9D94837}" type="presParOf" srcId="{F029DD99-83A6-4594-8A6D-3A02E107FF10}" destId="{4CC96AFD-4530-4D22-967F-550A5EB4D182}" srcOrd="0" destOrd="0" presId="urn:microsoft.com/office/officeart/2005/8/layout/radial1"/>
    <dgm:cxn modelId="{D0BFA668-1E70-4A25-BAA5-3CD56C6F9D5F}" type="presParOf" srcId="{189EBCA6-B68F-47A3-BBAF-7CB1579A2BB0}" destId="{B024A7E9-B15F-4973-A3E9-43011CF89B5F}" srcOrd="10" destOrd="0" presId="urn:microsoft.com/office/officeart/2005/8/layout/radial1"/>
    <dgm:cxn modelId="{9F70A0CE-15FA-4D5B-B1D2-3F950C0DF3A0}" type="presParOf" srcId="{189EBCA6-B68F-47A3-BBAF-7CB1579A2BB0}" destId="{D52D79B7-B0BB-4BEE-BB5F-C5F8BF1988A2}" srcOrd="11" destOrd="0" presId="urn:microsoft.com/office/officeart/2005/8/layout/radial1"/>
    <dgm:cxn modelId="{9CBE6735-EF45-4884-ADB0-6438602803A1}" type="presParOf" srcId="{D52D79B7-B0BB-4BEE-BB5F-C5F8BF1988A2}" destId="{07603894-5F6F-4885-BC38-DDAB99171497}" srcOrd="0" destOrd="0" presId="urn:microsoft.com/office/officeart/2005/8/layout/radial1"/>
    <dgm:cxn modelId="{DAFD0543-5609-49F3-BF23-04CB9DB2E85D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Human rights policy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Camp David Accords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Panama Canal Treaty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Iranian Revolution &amp; Hostage Crisis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Soviet Invasion of Afghanistan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“Economic malaise”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B54DF5-D3B8-4DCB-90B1-CDB5F6F6236B}" type="presOf" srcId="{C4BF55F0-0274-4D74-AEC3-4FEA3545A9A9}" destId="{C9C52049-040C-44C4-AC26-9F1A4E51C708}" srcOrd="0" destOrd="0" presId="urn:microsoft.com/office/officeart/2005/8/layout/radial1"/>
    <dgm:cxn modelId="{C2AF96A2-2C31-4BAA-BA64-4BDB8FF9D68D}" type="presOf" srcId="{06B2CCAE-D998-425F-BE00-57C58A2252CE}" destId="{90B0B55B-01DD-4E85-8A70-BF1C03BE4E5F}" srcOrd="0" destOrd="0" presId="urn:microsoft.com/office/officeart/2005/8/layout/radial1"/>
    <dgm:cxn modelId="{B0F649BB-1005-48EB-A702-6A8B87199118}" type="presOf" srcId="{BE8E7778-C34A-468A-9F2C-E18239F0C1FD}" destId="{4CC96AFD-4530-4D22-967F-550A5EB4D182}" srcOrd="1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A7385F86-7B24-4B4B-9D3E-921EEDA7DF7D}" type="presOf" srcId="{0B48A220-9239-4F1E-863A-46E2DAB889B6}" destId="{189EBCA6-B68F-47A3-BBAF-7CB1579A2BB0}" srcOrd="0" destOrd="0" presId="urn:microsoft.com/office/officeart/2005/8/layout/radial1"/>
    <dgm:cxn modelId="{0659F6BC-7D25-40F1-B24D-0BC9AC565A46}" type="presOf" srcId="{C18A6AD5-FDA8-4B1E-9227-0F3BC7D19E08}" destId="{B024A7E9-B15F-4973-A3E9-43011CF89B5F}" srcOrd="0" destOrd="0" presId="urn:microsoft.com/office/officeart/2005/8/layout/radial1"/>
    <dgm:cxn modelId="{12FAFA30-264C-4CDC-93D9-BD245832B1DA}" type="presOf" srcId="{709E077E-166A-4341-8A8F-7ED9C3552582}" destId="{07603894-5F6F-4885-BC38-DDAB99171497}" srcOrd="1" destOrd="0" presId="urn:microsoft.com/office/officeart/2005/8/layout/radial1"/>
    <dgm:cxn modelId="{25A9611A-D6C4-43BA-8531-85F82758023C}" type="presOf" srcId="{080A5834-A5A5-4DC4-A9AC-70E5CAC6BEC6}" destId="{A565AB33-2F9F-4DF9-B86D-B3CAE83E3C18}" srcOrd="1" destOrd="0" presId="urn:microsoft.com/office/officeart/2005/8/layout/radial1"/>
    <dgm:cxn modelId="{5BD26F96-2892-43B1-B00A-FD30DD55769F}" type="presOf" srcId="{20A51796-AF9A-45F2-9FA4-E58B5A22F7F7}" destId="{3D3A9D17-BECD-444D-9074-9D0E3092404D}" srcOrd="0" destOrd="0" presId="urn:microsoft.com/office/officeart/2005/8/layout/radial1"/>
    <dgm:cxn modelId="{D65FE2CD-9269-4EE9-AEE9-A823ADBB9D7D}" type="presOf" srcId="{84133897-60AB-4E25-873A-BBD03D16554C}" destId="{5EE989FE-8429-4A1E-B9BB-34F9A9EE9DF0}" srcOrd="1" destOrd="0" presId="urn:microsoft.com/office/officeart/2005/8/layout/radial1"/>
    <dgm:cxn modelId="{76D3C662-D548-409C-86C0-87304565225A}" type="presOf" srcId="{3E28C82E-CD63-4BE4-9F6B-2806062068B7}" destId="{BFD62D28-76D2-4922-8531-6417BC84E349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EFD3B34E-B90E-4533-A5A5-950D1BFAAE68}" type="presOf" srcId="{080A5834-A5A5-4DC4-A9AC-70E5CAC6BEC6}" destId="{683BCA1B-6F0A-4907-BA89-EDF28AE6206F}" srcOrd="0" destOrd="0" presId="urn:microsoft.com/office/officeart/2005/8/layout/radial1"/>
    <dgm:cxn modelId="{F4D8F69E-C4EF-4F9C-9DB8-591574DFC1F8}" type="presOf" srcId="{75FA2FF8-8062-47F8-87A2-444423555564}" destId="{23199DA3-C273-480A-9DBD-005C67143D63}" srcOrd="1" destOrd="0" presId="urn:microsoft.com/office/officeart/2005/8/layout/radial1"/>
    <dgm:cxn modelId="{D3D0A5B8-658D-4FB5-A927-00949A3FB438}" type="presOf" srcId="{709E077E-166A-4341-8A8F-7ED9C3552582}" destId="{D52D79B7-B0BB-4BEE-BB5F-C5F8BF1988A2}" srcOrd="0" destOrd="0" presId="urn:microsoft.com/office/officeart/2005/8/layout/radial1"/>
    <dgm:cxn modelId="{8311506A-9995-463A-8A48-298141C99261}" type="presOf" srcId="{8DB193E5-00B8-4AAE-979A-BBF595E3E20E}" destId="{0FD6A8BD-1B45-4928-A500-8B2F34A66546}" srcOrd="1" destOrd="0" presId="urn:microsoft.com/office/officeart/2005/8/layout/radial1"/>
    <dgm:cxn modelId="{C8905917-98A2-48E3-B772-171378B8DEF4}" type="presOf" srcId="{548397DE-3B92-4981-9E6A-1047CEE47D06}" destId="{D88826CC-8816-4B5D-8F2B-E7C16F718835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533C9D60-53E9-453A-B78D-FF7DAFD9FC1F}" type="presOf" srcId="{84133897-60AB-4E25-873A-BBD03D16554C}" destId="{ACACFE25-2207-496B-A41D-F8C989A4EDF5}" srcOrd="0" destOrd="0" presId="urn:microsoft.com/office/officeart/2005/8/layout/radial1"/>
    <dgm:cxn modelId="{E244FA85-F334-48CF-B4EC-2A1321A5C083}" type="presOf" srcId="{75FA2FF8-8062-47F8-87A2-444423555564}" destId="{C58E898C-8224-49BC-8164-6D485683A75E}" srcOrd="0" destOrd="0" presId="urn:microsoft.com/office/officeart/2005/8/layout/radial1"/>
    <dgm:cxn modelId="{C6682B76-99F5-458B-B74F-5D755F2D79F2}" type="presOf" srcId="{BE8E7778-C34A-468A-9F2C-E18239F0C1FD}" destId="{F029DD99-83A6-4594-8A6D-3A02E107FF10}" srcOrd="0" destOrd="0" presId="urn:microsoft.com/office/officeart/2005/8/layout/radial1"/>
    <dgm:cxn modelId="{ADADF3D9-0FE4-4721-A4D8-5D5E7F53DB01}" type="presOf" srcId="{8D09908C-1870-4CC5-808C-DCBF26FAC3E8}" destId="{89220F5F-D419-46E1-8442-589D5E9B3977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64BD4379-62AD-4AF5-9ADA-DA0F51E7A46B}" type="presOf" srcId="{8DB193E5-00B8-4AAE-979A-BBF595E3E20E}" destId="{1F976931-6BD1-4C01-8C95-363D9F5045AD}" srcOrd="0" destOrd="0" presId="urn:microsoft.com/office/officeart/2005/8/layout/radial1"/>
    <dgm:cxn modelId="{BD085EE1-55BB-4793-996D-E62B24EE7018}" type="presParOf" srcId="{189EBCA6-B68F-47A3-BBAF-7CB1579A2BB0}" destId="{90B0B55B-01DD-4E85-8A70-BF1C03BE4E5F}" srcOrd="0" destOrd="0" presId="urn:microsoft.com/office/officeart/2005/8/layout/radial1"/>
    <dgm:cxn modelId="{F1FC319B-E49A-40D5-A200-14EAFF7D3AD9}" type="presParOf" srcId="{189EBCA6-B68F-47A3-BBAF-7CB1579A2BB0}" destId="{C58E898C-8224-49BC-8164-6D485683A75E}" srcOrd="1" destOrd="0" presId="urn:microsoft.com/office/officeart/2005/8/layout/radial1"/>
    <dgm:cxn modelId="{F41AA1DB-BC0F-4AA3-A52F-E683E45B26B1}" type="presParOf" srcId="{C58E898C-8224-49BC-8164-6D485683A75E}" destId="{23199DA3-C273-480A-9DBD-005C67143D63}" srcOrd="0" destOrd="0" presId="urn:microsoft.com/office/officeart/2005/8/layout/radial1"/>
    <dgm:cxn modelId="{E0731EBE-B511-4767-B588-C9A58E729CB3}" type="presParOf" srcId="{189EBCA6-B68F-47A3-BBAF-7CB1579A2BB0}" destId="{89220F5F-D419-46E1-8442-589D5E9B3977}" srcOrd="2" destOrd="0" presId="urn:microsoft.com/office/officeart/2005/8/layout/radial1"/>
    <dgm:cxn modelId="{E5EBE974-BBC6-430F-A01B-996DF601A097}" type="presParOf" srcId="{189EBCA6-B68F-47A3-BBAF-7CB1579A2BB0}" destId="{683BCA1B-6F0A-4907-BA89-EDF28AE6206F}" srcOrd="3" destOrd="0" presId="urn:microsoft.com/office/officeart/2005/8/layout/radial1"/>
    <dgm:cxn modelId="{DEC7D9EB-CCBF-4779-BBA3-06738C43F33F}" type="presParOf" srcId="{683BCA1B-6F0A-4907-BA89-EDF28AE6206F}" destId="{A565AB33-2F9F-4DF9-B86D-B3CAE83E3C18}" srcOrd="0" destOrd="0" presId="urn:microsoft.com/office/officeart/2005/8/layout/radial1"/>
    <dgm:cxn modelId="{BEAE0F4F-6348-4491-A894-26BAB09E244B}" type="presParOf" srcId="{189EBCA6-B68F-47A3-BBAF-7CB1579A2BB0}" destId="{D88826CC-8816-4B5D-8F2B-E7C16F718835}" srcOrd="4" destOrd="0" presId="urn:microsoft.com/office/officeart/2005/8/layout/radial1"/>
    <dgm:cxn modelId="{C7735649-AC3A-4808-BE71-89355A738CC6}" type="presParOf" srcId="{189EBCA6-B68F-47A3-BBAF-7CB1579A2BB0}" destId="{ACACFE25-2207-496B-A41D-F8C989A4EDF5}" srcOrd="5" destOrd="0" presId="urn:microsoft.com/office/officeart/2005/8/layout/radial1"/>
    <dgm:cxn modelId="{A7421489-B425-4DB9-B338-2034D04611D6}" type="presParOf" srcId="{ACACFE25-2207-496B-A41D-F8C989A4EDF5}" destId="{5EE989FE-8429-4A1E-B9BB-34F9A9EE9DF0}" srcOrd="0" destOrd="0" presId="urn:microsoft.com/office/officeart/2005/8/layout/radial1"/>
    <dgm:cxn modelId="{73C8D54F-3B21-467A-B3C0-39D78622212B}" type="presParOf" srcId="{189EBCA6-B68F-47A3-BBAF-7CB1579A2BB0}" destId="{C9C52049-040C-44C4-AC26-9F1A4E51C708}" srcOrd="6" destOrd="0" presId="urn:microsoft.com/office/officeart/2005/8/layout/radial1"/>
    <dgm:cxn modelId="{64234101-43A4-4FE1-ABDD-D57E9FE85384}" type="presParOf" srcId="{189EBCA6-B68F-47A3-BBAF-7CB1579A2BB0}" destId="{1F976931-6BD1-4C01-8C95-363D9F5045AD}" srcOrd="7" destOrd="0" presId="urn:microsoft.com/office/officeart/2005/8/layout/radial1"/>
    <dgm:cxn modelId="{FC602DA2-2E0B-4C3B-BFE3-82D1C08D22D9}" type="presParOf" srcId="{1F976931-6BD1-4C01-8C95-363D9F5045AD}" destId="{0FD6A8BD-1B45-4928-A500-8B2F34A66546}" srcOrd="0" destOrd="0" presId="urn:microsoft.com/office/officeart/2005/8/layout/radial1"/>
    <dgm:cxn modelId="{1EF68810-0C54-46BE-B62E-173E685F0ADA}" type="presParOf" srcId="{189EBCA6-B68F-47A3-BBAF-7CB1579A2BB0}" destId="{3D3A9D17-BECD-444D-9074-9D0E3092404D}" srcOrd="8" destOrd="0" presId="urn:microsoft.com/office/officeart/2005/8/layout/radial1"/>
    <dgm:cxn modelId="{5AC01F7D-B591-4FDF-A044-47516A5064BD}" type="presParOf" srcId="{189EBCA6-B68F-47A3-BBAF-7CB1579A2BB0}" destId="{F029DD99-83A6-4594-8A6D-3A02E107FF10}" srcOrd="9" destOrd="0" presId="urn:microsoft.com/office/officeart/2005/8/layout/radial1"/>
    <dgm:cxn modelId="{D82A0765-6CF5-45B7-92CE-84C13360A933}" type="presParOf" srcId="{F029DD99-83A6-4594-8A6D-3A02E107FF10}" destId="{4CC96AFD-4530-4D22-967F-550A5EB4D182}" srcOrd="0" destOrd="0" presId="urn:microsoft.com/office/officeart/2005/8/layout/radial1"/>
    <dgm:cxn modelId="{80AD75F8-3093-4585-A501-A8232F662187}" type="presParOf" srcId="{189EBCA6-B68F-47A3-BBAF-7CB1579A2BB0}" destId="{B024A7E9-B15F-4973-A3E9-43011CF89B5F}" srcOrd="10" destOrd="0" presId="urn:microsoft.com/office/officeart/2005/8/layout/radial1"/>
    <dgm:cxn modelId="{D3501072-65F7-4B25-9DF1-36BF856EF87E}" type="presParOf" srcId="{189EBCA6-B68F-47A3-BBAF-7CB1579A2BB0}" destId="{D52D79B7-B0BB-4BEE-BB5F-C5F8BF1988A2}" srcOrd="11" destOrd="0" presId="urn:microsoft.com/office/officeart/2005/8/layout/radial1"/>
    <dgm:cxn modelId="{C5B87D3F-9723-443A-9CDA-CC178DC8B567}" type="presParOf" srcId="{D52D79B7-B0BB-4BEE-BB5F-C5F8BF1988A2}" destId="{07603894-5F6F-4885-BC38-DDAB99171497}" srcOrd="0" destOrd="0" presId="urn:microsoft.com/office/officeart/2005/8/layout/radial1"/>
    <dgm:cxn modelId="{34361D45-E409-451C-9120-DFD1ECA8F2FD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War of 1812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Hartford Convention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Treaty of Ghent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Battle of New Orleans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Henry Clay’s American System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5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57573A-F4D8-43A6-A193-5382A26ECAD9}" type="presOf" srcId="{080A5834-A5A5-4DC4-A9AC-70E5CAC6BEC6}" destId="{A565AB33-2F9F-4DF9-B86D-B3CAE83E3C18}" srcOrd="1" destOrd="0" presId="urn:microsoft.com/office/officeart/2005/8/layout/radial1"/>
    <dgm:cxn modelId="{2C25AFFF-ED15-4C2C-B8DF-8914BCD3F413}" type="presOf" srcId="{20A51796-AF9A-45F2-9FA4-E58B5A22F7F7}" destId="{3D3A9D17-BECD-444D-9074-9D0E3092404D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55E877AD-595E-449B-AFB4-5D3380D33543}" type="presOf" srcId="{C18A6AD5-FDA8-4B1E-9227-0F3BC7D19E08}" destId="{B024A7E9-B15F-4973-A3E9-43011CF89B5F}" srcOrd="0" destOrd="0" presId="urn:microsoft.com/office/officeart/2005/8/layout/radial1"/>
    <dgm:cxn modelId="{DE6FD764-B557-4244-B240-C668F0952B3B}" type="presOf" srcId="{8DB193E5-00B8-4AAE-979A-BBF595E3E20E}" destId="{1F976931-6BD1-4C01-8C95-363D9F5045AD}" srcOrd="0" destOrd="0" presId="urn:microsoft.com/office/officeart/2005/8/layout/radial1"/>
    <dgm:cxn modelId="{ECFB49B9-0839-4F15-9872-39DD4764917B}" type="presOf" srcId="{84133897-60AB-4E25-873A-BBD03D16554C}" destId="{ACACFE25-2207-496B-A41D-F8C989A4EDF5}" srcOrd="0" destOrd="0" presId="urn:microsoft.com/office/officeart/2005/8/layout/radial1"/>
    <dgm:cxn modelId="{CEC0AF7F-4BC0-4F0E-A2A4-3B83B7C07E6B}" type="presOf" srcId="{84133897-60AB-4E25-873A-BBD03D16554C}" destId="{5EE989FE-8429-4A1E-B9BB-34F9A9EE9DF0}" srcOrd="1" destOrd="0" presId="urn:microsoft.com/office/officeart/2005/8/layout/radial1"/>
    <dgm:cxn modelId="{80B03B17-7633-4D04-8E56-C698BBD3848D}" type="presOf" srcId="{C4BF55F0-0274-4D74-AEC3-4FEA3545A9A9}" destId="{C9C52049-040C-44C4-AC26-9F1A4E51C708}" srcOrd="0" destOrd="0" presId="urn:microsoft.com/office/officeart/2005/8/layout/radial1"/>
    <dgm:cxn modelId="{984DC46F-8E98-4902-A957-E41595702F9C}" type="presOf" srcId="{8DB193E5-00B8-4AAE-979A-BBF595E3E20E}" destId="{0FD6A8BD-1B45-4928-A500-8B2F34A66546}" srcOrd="1" destOrd="0" presId="urn:microsoft.com/office/officeart/2005/8/layout/radial1"/>
    <dgm:cxn modelId="{D872C635-624E-494D-B409-8F3D1C26EB17}" type="presOf" srcId="{0B48A220-9239-4F1E-863A-46E2DAB889B6}" destId="{189EBCA6-B68F-47A3-BBAF-7CB1579A2BB0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6A2DBC24-AD6C-4642-BF05-DBB476B91DD3}" type="presOf" srcId="{BE8E7778-C34A-468A-9F2C-E18239F0C1FD}" destId="{4CC96AFD-4530-4D22-967F-550A5EB4D182}" srcOrd="1" destOrd="0" presId="urn:microsoft.com/office/officeart/2005/8/layout/radial1"/>
    <dgm:cxn modelId="{0A318760-E201-423E-9355-EDDFA8771739}" type="presOf" srcId="{06B2CCAE-D998-425F-BE00-57C58A2252CE}" destId="{90B0B55B-01DD-4E85-8A70-BF1C03BE4E5F}" srcOrd="0" destOrd="0" presId="urn:microsoft.com/office/officeart/2005/8/layout/radial1"/>
    <dgm:cxn modelId="{0DDC0958-852F-40DF-BA61-5A9EF909ECB8}" type="presOf" srcId="{8D09908C-1870-4CC5-808C-DCBF26FAC3E8}" destId="{89220F5F-D419-46E1-8442-589D5E9B3977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8D1A4AD5-EA7E-4489-BFDE-4CE07C04F3FA}" type="presOf" srcId="{75FA2FF8-8062-47F8-87A2-444423555564}" destId="{23199DA3-C273-480A-9DBD-005C67143D63}" srcOrd="1" destOrd="0" presId="urn:microsoft.com/office/officeart/2005/8/layout/radial1"/>
    <dgm:cxn modelId="{268D89DB-6C78-4890-BC30-A5A1C7C3C213}" type="presOf" srcId="{548397DE-3B92-4981-9E6A-1047CEE47D06}" destId="{D88826CC-8816-4B5D-8F2B-E7C16F718835}" srcOrd="0" destOrd="0" presId="urn:microsoft.com/office/officeart/2005/8/layout/radial1"/>
    <dgm:cxn modelId="{D078D8EA-40D9-4644-9453-B9BF4C2404EC}" type="presOf" srcId="{BE8E7778-C34A-468A-9F2C-E18239F0C1FD}" destId="{F029DD99-83A6-4594-8A6D-3A02E107FF10}" srcOrd="0" destOrd="0" presId="urn:microsoft.com/office/officeart/2005/8/layout/radial1"/>
    <dgm:cxn modelId="{CC73AAAD-A5FA-47B4-8391-8DC745E2579D}" type="presOf" srcId="{75FA2FF8-8062-47F8-87A2-444423555564}" destId="{C58E898C-8224-49BC-8164-6D485683A75E}" srcOrd="0" destOrd="0" presId="urn:microsoft.com/office/officeart/2005/8/layout/radial1"/>
    <dgm:cxn modelId="{E6C3D1B9-364B-45BE-AD69-ACD4875B3D62}" type="presOf" srcId="{080A5834-A5A5-4DC4-A9AC-70E5CAC6BEC6}" destId="{683BCA1B-6F0A-4907-BA89-EDF28AE6206F}" srcOrd="0" destOrd="0" presId="urn:microsoft.com/office/officeart/2005/8/layout/radial1"/>
    <dgm:cxn modelId="{53E582D3-E713-40C0-9B41-B8E524D72C58}" type="presParOf" srcId="{189EBCA6-B68F-47A3-BBAF-7CB1579A2BB0}" destId="{90B0B55B-01DD-4E85-8A70-BF1C03BE4E5F}" srcOrd="0" destOrd="0" presId="urn:microsoft.com/office/officeart/2005/8/layout/radial1"/>
    <dgm:cxn modelId="{4DE5EB91-8087-4FB2-8D8B-72D523784A19}" type="presParOf" srcId="{189EBCA6-B68F-47A3-BBAF-7CB1579A2BB0}" destId="{C58E898C-8224-49BC-8164-6D485683A75E}" srcOrd="1" destOrd="0" presId="urn:microsoft.com/office/officeart/2005/8/layout/radial1"/>
    <dgm:cxn modelId="{B00C5476-38FA-4758-A121-BC76C591B32E}" type="presParOf" srcId="{C58E898C-8224-49BC-8164-6D485683A75E}" destId="{23199DA3-C273-480A-9DBD-005C67143D63}" srcOrd="0" destOrd="0" presId="urn:microsoft.com/office/officeart/2005/8/layout/radial1"/>
    <dgm:cxn modelId="{8B8957CF-14DB-433E-820E-A983F56F18BA}" type="presParOf" srcId="{189EBCA6-B68F-47A3-BBAF-7CB1579A2BB0}" destId="{89220F5F-D419-46E1-8442-589D5E9B3977}" srcOrd="2" destOrd="0" presId="urn:microsoft.com/office/officeart/2005/8/layout/radial1"/>
    <dgm:cxn modelId="{D73B37E5-361D-4CF3-A648-F9B20544227B}" type="presParOf" srcId="{189EBCA6-B68F-47A3-BBAF-7CB1579A2BB0}" destId="{683BCA1B-6F0A-4907-BA89-EDF28AE6206F}" srcOrd="3" destOrd="0" presId="urn:microsoft.com/office/officeart/2005/8/layout/radial1"/>
    <dgm:cxn modelId="{E50B14BA-2323-434C-BDB3-6CCB51E37E2D}" type="presParOf" srcId="{683BCA1B-6F0A-4907-BA89-EDF28AE6206F}" destId="{A565AB33-2F9F-4DF9-B86D-B3CAE83E3C18}" srcOrd="0" destOrd="0" presId="urn:microsoft.com/office/officeart/2005/8/layout/radial1"/>
    <dgm:cxn modelId="{B19E86E8-B73D-473C-BB7E-D96A79107759}" type="presParOf" srcId="{189EBCA6-B68F-47A3-BBAF-7CB1579A2BB0}" destId="{D88826CC-8816-4B5D-8F2B-E7C16F718835}" srcOrd="4" destOrd="0" presId="urn:microsoft.com/office/officeart/2005/8/layout/radial1"/>
    <dgm:cxn modelId="{E9916839-0845-47DB-8348-E4C1BE05F300}" type="presParOf" srcId="{189EBCA6-B68F-47A3-BBAF-7CB1579A2BB0}" destId="{ACACFE25-2207-496B-A41D-F8C989A4EDF5}" srcOrd="5" destOrd="0" presId="urn:microsoft.com/office/officeart/2005/8/layout/radial1"/>
    <dgm:cxn modelId="{7D0F1756-76C2-4F93-8417-A38F4FDFB826}" type="presParOf" srcId="{ACACFE25-2207-496B-A41D-F8C989A4EDF5}" destId="{5EE989FE-8429-4A1E-B9BB-34F9A9EE9DF0}" srcOrd="0" destOrd="0" presId="urn:microsoft.com/office/officeart/2005/8/layout/radial1"/>
    <dgm:cxn modelId="{D2D8E2C8-6525-4AF6-9BEF-FC4E2EFB3A53}" type="presParOf" srcId="{189EBCA6-B68F-47A3-BBAF-7CB1579A2BB0}" destId="{C9C52049-040C-44C4-AC26-9F1A4E51C708}" srcOrd="6" destOrd="0" presId="urn:microsoft.com/office/officeart/2005/8/layout/radial1"/>
    <dgm:cxn modelId="{8EAADA1D-98AC-4812-A980-5041102515D0}" type="presParOf" srcId="{189EBCA6-B68F-47A3-BBAF-7CB1579A2BB0}" destId="{1F976931-6BD1-4C01-8C95-363D9F5045AD}" srcOrd="7" destOrd="0" presId="urn:microsoft.com/office/officeart/2005/8/layout/radial1"/>
    <dgm:cxn modelId="{BBB65EF7-5C31-40A2-84F5-42636BC8765A}" type="presParOf" srcId="{1F976931-6BD1-4C01-8C95-363D9F5045AD}" destId="{0FD6A8BD-1B45-4928-A500-8B2F34A66546}" srcOrd="0" destOrd="0" presId="urn:microsoft.com/office/officeart/2005/8/layout/radial1"/>
    <dgm:cxn modelId="{0B30803F-4221-4BB6-A6AD-605C18D5E339}" type="presParOf" srcId="{189EBCA6-B68F-47A3-BBAF-7CB1579A2BB0}" destId="{3D3A9D17-BECD-444D-9074-9D0E3092404D}" srcOrd="8" destOrd="0" presId="urn:microsoft.com/office/officeart/2005/8/layout/radial1"/>
    <dgm:cxn modelId="{94AEA9AE-037E-4C41-BD3B-80ACE27DB3F8}" type="presParOf" srcId="{189EBCA6-B68F-47A3-BBAF-7CB1579A2BB0}" destId="{F029DD99-83A6-4594-8A6D-3A02E107FF10}" srcOrd="9" destOrd="0" presId="urn:microsoft.com/office/officeart/2005/8/layout/radial1"/>
    <dgm:cxn modelId="{051989A7-E538-4763-BF17-35FBAE8B8397}" type="presParOf" srcId="{F029DD99-83A6-4594-8A6D-3A02E107FF10}" destId="{4CC96AFD-4530-4D22-967F-550A5EB4D182}" srcOrd="0" destOrd="0" presId="urn:microsoft.com/office/officeart/2005/8/layout/radial1"/>
    <dgm:cxn modelId="{6600365A-21B0-4A97-BA5D-E366AD2AFEA9}" type="presParOf" srcId="{189EBCA6-B68F-47A3-BBAF-7CB1579A2BB0}" destId="{B024A7E9-B15F-4973-A3E9-43011CF89B5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1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New Deal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“Wet”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Deficit spending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Welfare state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World War II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Rosie the Riveter &amp; GI Bill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DB8C9B62-63BC-4C33-A6DF-51ED9EAD741F}" type="presOf" srcId="{3E28C82E-CD63-4BE4-9F6B-2806062068B7}" destId="{BFD62D28-76D2-4922-8531-6417BC84E349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DFAF93B9-8C0C-4BC1-96C2-82F889A02B76}" type="presOf" srcId="{BE8E7778-C34A-468A-9F2C-E18239F0C1FD}" destId="{4CC96AFD-4530-4D22-967F-550A5EB4D182}" srcOrd="1" destOrd="0" presId="urn:microsoft.com/office/officeart/2005/8/layout/radial1"/>
    <dgm:cxn modelId="{0A34F0B0-46A4-4D3F-A717-27A1D39F59B2}" type="presOf" srcId="{080A5834-A5A5-4DC4-A9AC-70E5CAC6BEC6}" destId="{683BCA1B-6F0A-4907-BA89-EDF28AE6206F}" srcOrd="0" destOrd="0" presId="urn:microsoft.com/office/officeart/2005/8/layout/radial1"/>
    <dgm:cxn modelId="{EB3A52DF-65F4-4F92-A00B-D051AF0068B4}" type="presOf" srcId="{8DB193E5-00B8-4AAE-979A-BBF595E3E20E}" destId="{0FD6A8BD-1B45-4928-A500-8B2F34A66546}" srcOrd="1" destOrd="0" presId="urn:microsoft.com/office/officeart/2005/8/layout/radial1"/>
    <dgm:cxn modelId="{FAE9C9FB-F51D-4DC5-B566-3067A4986A4C}" type="presOf" srcId="{C18A6AD5-FDA8-4B1E-9227-0F3BC7D19E08}" destId="{B024A7E9-B15F-4973-A3E9-43011CF89B5F}" srcOrd="0" destOrd="0" presId="urn:microsoft.com/office/officeart/2005/8/layout/radial1"/>
    <dgm:cxn modelId="{D1514212-D48D-46B0-9517-B543A8A32672}" type="presOf" srcId="{BE8E7778-C34A-468A-9F2C-E18239F0C1FD}" destId="{F029DD99-83A6-4594-8A6D-3A02E107FF10}" srcOrd="0" destOrd="0" presId="urn:microsoft.com/office/officeart/2005/8/layout/radial1"/>
    <dgm:cxn modelId="{73F9FF22-BBAF-4728-AECC-9056B41B0ABA}" type="presOf" srcId="{06B2CCAE-D998-425F-BE00-57C58A2252CE}" destId="{90B0B55B-01DD-4E85-8A70-BF1C03BE4E5F}" srcOrd="0" destOrd="0" presId="urn:microsoft.com/office/officeart/2005/8/layout/radial1"/>
    <dgm:cxn modelId="{44F39064-4DD4-4171-8B9C-3DB4F1628321}" type="presOf" srcId="{75FA2FF8-8062-47F8-87A2-444423555564}" destId="{23199DA3-C273-480A-9DBD-005C67143D63}" srcOrd="1" destOrd="0" presId="urn:microsoft.com/office/officeart/2005/8/layout/radial1"/>
    <dgm:cxn modelId="{913E5D07-0996-44CB-8B93-A08249A09B07}" type="presOf" srcId="{548397DE-3B92-4981-9E6A-1047CEE47D06}" destId="{D88826CC-8816-4B5D-8F2B-E7C16F718835}" srcOrd="0" destOrd="0" presId="urn:microsoft.com/office/officeart/2005/8/layout/radial1"/>
    <dgm:cxn modelId="{BA9C8E47-9295-4835-9D8C-F4E26775CC72}" type="presOf" srcId="{8DB193E5-00B8-4AAE-979A-BBF595E3E20E}" destId="{1F976931-6BD1-4C01-8C95-363D9F5045AD}" srcOrd="0" destOrd="0" presId="urn:microsoft.com/office/officeart/2005/8/layout/radial1"/>
    <dgm:cxn modelId="{A2B25980-9FC1-48D0-AE6B-9610A7A5A49C}" type="presOf" srcId="{709E077E-166A-4341-8A8F-7ED9C3552582}" destId="{D52D79B7-B0BB-4BEE-BB5F-C5F8BF1988A2}" srcOrd="0" destOrd="0" presId="urn:microsoft.com/office/officeart/2005/8/layout/radial1"/>
    <dgm:cxn modelId="{DD4C3915-386B-43C6-B7E7-B9B00FA47CC1}" type="presOf" srcId="{709E077E-166A-4341-8A8F-7ED9C3552582}" destId="{07603894-5F6F-4885-BC38-DDAB99171497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B3B242D1-7E8E-4F9C-B2F2-EFD53AB66ACA}" type="presOf" srcId="{84133897-60AB-4E25-873A-BBD03D16554C}" destId="{ACACFE25-2207-496B-A41D-F8C989A4EDF5}" srcOrd="0" destOrd="0" presId="urn:microsoft.com/office/officeart/2005/8/layout/radial1"/>
    <dgm:cxn modelId="{32E9FD36-6368-4AEC-B64B-11D2BC670F51}" type="presOf" srcId="{20A51796-AF9A-45F2-9FA4-E58B5A22F7F7}" destId="{3D3A9D17-BECD-444D-9074-9D0E3092404D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93540A91-F692-48EC-8D83-CC24FF1FEB52}" type="presOf" srcId="{8D09908C-1870-4CC5-808C-DCBF26FAC3E8}" destId="{89220F5F-D419-46E1-8442-589D5E9B3977}" srcOrd="0" destOrd="0" presId="urn:microsoft.com/office/officeart/2005/8/layout/radial1"/>
    <dgm:cxn modelId="{E7B46ECA-6D22-4424-AE2A-F78F94443451}" type="presOf" srcId="{0B48A220-9239-4F1E-863A-46E2DAB889B6}" destId="{189EBCA6-B68F-47A3-BBAF-7CB1579A2BB0}" srcOrd="0" destOrd="0" presId="urn:microsoft.com/office/officeart/2005/8/layout/radial1"/>
    <dgm:cxn modelId="{C1DA62B6-940A-4E3B-B1AD-3EC46CC35CF0}" type="presOf" srcId="{080A5834-A5A5-4DC4-A9AC-70E5CAC6BEC6}" destId="{A565AB33-2F9F-4DF9-B86D-B3CAE83E3C18}" srcOrd="1" destOrd="0" presId="urn:microsoft.com/office/officeart/2005/8/layout/radial1"/>
    <dgm:cxn modelId="{AE1853AC-E547-4C69-8380-07E40656CFD3}" type="presOf" srcId="{C4BF55F0-0274-4D74-AEC3-4FEA3545A9A9}" destId="{C9C52049-040C-44C4-AC26-9F1A4E51C708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9D8876F4-9A1F-4E4A-AE2D-419F7D7AAC87}" type="presOf" srcId="{75FA2FF8-8062-47F8-87A2-444423555564}" destId="{C58E898C-8224-49BC-8164-6D485683A75E}" srcOrd="0" destOrd="0" presId="urn:microsoft.com/office/officeart/2005/8/layout/radial1"/>
    <dgm:cxn modelId="{AE92B502-B5C9-4B07-9971-2EC353F775F7}" type="presOf" srcId="{84133897-60AB-4E25-873A-BBD03D16554C}" destId="{5EE989FE-8429-4A1E-B9BB-34F9A9EE9DF0}" srcOrd="1" destOrd="0" presId="urn:microsoft.com/office/officeart/2005/8/layout/radial1"/>
    <dgm:cxn modelId="{63D0F012-88C8-47C2-A9C4-CB66BA7B5511}" type="presParOf" srcId="{189EBCA6-B68F-47A3-BBAF-7CB1579A2BB0}" destId="{90B0B55B-01DD-4E85-8A70-BF1C03BE4E5F}" srcOrd="0" destOrd="0" presId="urn:microsoft.com/office/officeart/2005/8/layout/radial1"/>
    <dgm:cxn modelId="{E18F1D11-6159-4549-9E76-BE268C805E6E}" type="presParOf" srcId="{189EBCA6-B68F-47A3-BBAF-7CB1579A2BB0}" destId="{C58E898C-8224-49BC-8164-6D485683A75E}" srcOrd="1" destOrd="0" presId="urn:microsoft.com/office/officeart/2005/8/layout/radial1"/>
    <dgm:cxn modelId="{397D3C16-BECD-46C3-9F58-940A07BEB3D8}" type="presParOf" srcId="{C58E898C-8224-49BC-8164-6D485683A75E}" destId="{23199DA3-C273-480A-9DBD-005C67143D63}" srcOrd="0" destOrd="0" presId="urn:microsoft.com/office/officeart/2005/8/layout/radial1"/>
    <dgm:cxn modelId="{3A263E1A-B8CA-4E70-8770-BA06F858994E}" type="presParOf" srcId="{189EBCA6-B68F-47A3-BBAF-7CB1579A2BB0}" destId="{89220F5F-D419-46E1-8442-589D5E9B3977}" srcOrd="2" destOrd="0" presId="urn:microsoft.com/office/officeart/2005/8/layout/radial1"/>
    <dgm:cxn modelId="{F8464029-1BEB-4FCA-AFED-C905E3053942}" type="presParOf" srcId="{189EBCA6-B68F-47A3-BBAF-7CB1579A2BB0}" destId="{683BCA1B-6F0A-4907-BA89-EDF28AE6206F}" srcOrd="3" destOrd="0" presId="urn:microsoft.com/office/officeart/2005/8/layout/radial1"/>
    <dgm:cxn modelId="{58042542-15E7-478F-8628-E1E6A257EA35}" type="presParOf" srcId="{683BCA1B-6F0A-4907-BA89-EDF28AE6206F}" destId="{A565AB33-2F9F-4DF9-B86D-B3CAE83E3C18}" srcOrd="0" destOrd="0" presId="urn:microsoft.com/office/officeart/2005/8/layout/radial1"/>
    <dgm:cxn modelId="{26F1A096-22E9-46F9-A56F-2207613CD67C}" type="presParOf" srcId="{189EBCA6-B68F-47A3-BBAF-7CB1579A2BB0}" destId="{D88826CC-8816-4B5D-8F2B-E7C16F718835}" srcOrd="4" destOrd="0" presId="urn:microsoft.com/office/officeart/2005/8/layout/radial1"/>
    <dgm:cxn modelId="{09FCCCBD-B492-42A6-826A-8C488F8F7ED8}" type="presParOf" srcId="{189EBCA6-B68F-47A3-BBAF-7CB1579A2BB0}" destId="{ACACFE25-2207-496B-A41D-F8C989A4EDF5}" srcOrd="5" destOrd="0" presId="urn:microsoft.com/office/officeart/2005/8/layout/radial1"/>
    <dgm:cxn modelId="{CFECD957-4749-4DBE-B860-BFE4A6B3098A}" type="presParOf" srcId="{ACACFE25-2207-496B-A41D-F8C989A4EDF5}" destId="{5EE989FE-8429-4A1E-B9BB-34F9A9EE9DF0}" srcOrd="0" destOrd="0" presId="urn:microsoft.com/office/officeart/2005/8/layout/radial1"/>
    <dgm:cxn modelId="{74BB8CA4-04DA-42CD-B523-415708E8BF4D}" type="presParOf" srcId="{189EBCA6-B68F-47A3-BBAF-7CB1579A2BB0}" destId="{C9C52049-040C-44C4-AC26-9F1A4E51C708}" srcOrd="6" destOrd="0" presId="urn:microsoft.com/office/officeart/2005/8/layout/radial1"/>
    <dgm:cxn modelId="{4A00ED5D-E26F-45C9-A479-8F2B4E8EFFA0}" type="presParOf" srcId="{189EBCA6-B68F-47A3-BBAF-7CB1579A2BB0}" destId="{1F976931-6BD1-4C01-8C95-363D9F5045AD}" srcOrd="7" destOrd="0" presId="urn:microsoft.com/office/officeart/2005/8/layout/radial1"/>
    <dgm:cxn modelId="{E01AAD0E-C639-4A12-A2D4-624BF355FA27}" type="presParOf" srcId="{1F976931-6BD1-4C01-8C95-363D9F5045AD}" destId="{0FD6A8BD-1B45-4928-A500-8B2F34A66546}" srcOrd="0" destOrd="0" presId="urn:microsoft.com/office/officeart/2005/8/layout/radial1"/>
    <dgm:cxn modelId="{D1FD86DE-2D97-4FAF-9B01-4ADAC82B5474}" type="presParOf" srcId="{189EBCA6-B68F-47A3-BBAF-7CB1579A2BB0}" destId="{3D3A9D17-BECD-444D-9074-9D0E3092404D}" srcOrd="8" destOrd="0" presId="urn:microsoft.com/office/officeart/2005/8/layout/radial1"/>
    <dgm:cxn modelId="{4B562146-24C4-443C-8FB6-84314E74DFB8}" type="presParOf" srcId="{189EBCA6-B68F-47A3-BBAF-7CB1579A2BB0}" destId="{F029DD99-83A6-4594-8A6D-3A02E107FF10}" srcOrd="9" destOrd="0" presId="urn:microsoft.com/office/officeart/2005/8/layout/radial1"/>
    <dgm:cxn modelId="{78FC95AF-BC7D-4593-9EC5-972863DAEDF0}" type="presParOf" srcId="{F029DD99-83A6-4594-8A6D-3A02E107FF10}" destId="{4CC96AFD-4530-4D22-967F-550A5EB4D182}" srcOrd="0" destOrd="0" presId="urn:microsoft.com/office/officeart/2005/8/layout/radial1"/>
    <dgm:cxn modelId="{8529860B-17E6-4A68-81A9-DD4DBEBD59BA}" type="presParOf" srcId="{189EBCA6-B68F-47A3-BBAF-7CB1579A2BB0}" destId="{B024A7E9-B15F-4973-A3E9-43011CF89B5F}" srcOrd="10" destOrd="0" presId="urn:microsoft.com/office/officeart/2005/8/layout/radial1"/>
    <dgm:cxn modelId="{5E06F588-FF08-4630-8E61-A8FF497C42B7}" type="presParOf" srcId="{189EBCA6-B68F-47A3-BBAF-7CB1579A2BB0}" destId="{D52D79B7-B0BB-4BEE-BB5F-C5F8BF1988A2}" srcOrd="11" destOrd="0" presId="urn:microsoft.com/office/officeart/2005/8/layout/radial1"/>
    <dgm:cxn modelId="{D92455EE-CA4E-457A-AD78-F5D6F5965CEC}" type="presParOf" srcId="{D52D79B7-B0BB-4BEE-BB5F-C5F8BF1988A2}" destId="{07603894-5F6F-4885-BC38-DDAB99171497}" srcOrd="0" destOrd="0" presId="urn:microsoft.com/office/officeart/2005/8/layout/radial1"/>
    <dgm:cxn modelId="{AAC55095-C8D7-41AD-A045-2B7329C4ECBC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err="1" smtClean="0"/>
            <a:t>Dred</a:t>
          </a:r>
          <a:r>
            <a:rPr lang="en-US" dirty="0" smtClean="0"/>
            <a:t> Scott v. Sanford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Bleeding Kansas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John Brown at Harper’s Ferry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Disintegration of the Union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First gay president?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2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3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4" presStyleCnt="5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2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0FAF71DF-587E-4CF1-BA73-CA9D5E839FB0}" type="presOf" srcId="{080A5834-A5A5-4DC4-A9AC-70E5CAC6BEC6}" destId="{683BCA1B-6F0A-4907-BA89-EDF28AE6206F}" srcOrd="0" destOrd="0" presId="urn:microsoft.com/office/officeart/2005/8/layout/radial1"/>
    <dgm:cxn modelId="{4B148454-9255-4FC1-B689-A12C13695EDF}" type="presOf" srcId="{8D09908C-1870-4CC5-808C-DCBF26FAC3E8}" destId="{89220F5F-D419-46E1-8442-589D5E9B3977}" srcOrd="0" destOrd="0" presId="urn:microsoft.com/office/officeart/2005/8/layout/radial1"/>
    <dgm:cxn modelId="{7D024205-16DD-4BB4-9FA4-86DDDB84474C}" type="presOf" srcId="{0B48A220-9239-4F1E-863A-46E2DAB889B6}" destId="{189EBCA6-B68F-47A3-BBAF-7CB1579A2BB0}" srcOrd="0" destOrd="0" presId="urn:microsoft.com/office/officeart/2005/8/layout/radial1"/>
    <dgm:cxn modelId="{BE71DB2E-56F1-4730-9749-9E3F438F1F19}" type="presOf" srcId="{C18A6AD5-FDA8-4B1E-9227-0F3BC7D19E08}" destId="{B024A7E9-B15F-4973-A3E9-43011CF89B5F}" srcOrd="0" destOrd="0" presId="urn:microsoft.com/office/officeart/2005/8/layout/radial1"/>
    <dgm:cxn modelId="{DC10B62F-F9EA-4D67-8451-1CFE416523A0}" type="presOf" srcId="{75FA2FF8-8062-47F8-87A2-444423555564}" destId="{C58E898C-8224-49BC-8164-6D485683A75E}" srcOrd="0" destOrd="0" presId="urn:microsoft.com/office/officeart/2005/8/layout/radial1"/>
    <dgm:cxn modelId="{04A55148-CDC9-42F9-9E59-202F565154B7}" type="presOf" srcId="{BE8E7778-C34A-468A-9F2C-E18239F0C1FD}" destId="{F029DD99-83A6-4594-8A6D-3A02E107FF10}" srcOrd="0" destOrd="0" presId="urn:microsoft.com/office/officeart/2005/8/layout/radial1"/>
    <dgm:cxn modelId="{2EE51F17-90A4-4C3E-83D1-59304A6DA654}" type="presOf" srcId="{20A51796-AF9A-45F2-9FA4-E58B5A22F7F7}" destId="{3D3A9D17-BECD-444D-9074-9D0E3092404D}" srcOrd="0" destOrd="0" presId="urn:microsoft.com/office/officeart/2005/8/layout/radial1"/>
    <dgm:cxn modelId="{5E2BB0E2-14E2-4EB9-B1B6-C7B841CFE320}" type="presOf" srcId="{709E077E-166A-4341-8A8F-7ED9C3552582}" destId="{07603894-5F6F-4885-BC38-DDAB99171497}" srcOrd="1" destOrd="0" presId="urn:microsoft.com/office/officeart/2005/8/layout/radial1"/>
    <dgm:cxn modelId="{735D8FCF-4C01-40E3-90F2-BA805368E3C7}" type="presOf" srcId="{3E28C82E-CD63-4BE4-9F6B-2806062068B7}" destId="{BFD62D28-76D2-4922-8531-6417BC84E349}" srcOrd="0" destOrd="0" presId="urn:microsoft.com/office/officeart/2005/8/layout/radial1"/>
    <dgm:cxn modelId="{EF3FD335-A737-4F1C-A30A-1C2D751F689E}" type="presOf" srcId="{709E077E-166A-4341-8A8F-7ED9C3552582}" destId="{D52D79B7-B0BB-4BEE-BB5F-C5F8BF1988A2}" srcOrd="0" destOrd="0" presId="urn:microsoft.com/office/officeart/2005/8/layout/radial1"/>
    <dgm:cxn modelId="{E1FF8E85-E8B5-4705-AE2F-1DFF36CBA532}" type="presOf" srcId="{548397DE-3B92-4981-9E6A-1047CEE47D06}" destId="{D88826CC-8816-4B5D-8F2B-E7C16F718835}" srcOrd="0" destOrd="0" presId="urn:microsoft.com/office/officeart/2005/8/layout/radial1"/>
    <dgm:cxn modelId="{E10B1D77-511B-4A6E-89A8-59CEC2DCD9C2}" type="presOf" srcId="{8DB193E5-00B8-4AAE-979A-BBF595E3E20E}" destId="{0FD6A8BD-1B45-4928-A500-8B2F34A66546}" srcOrd="1" destOrd="0" presId="urn:microsoft.com/office/officeart/2005/8/layout/radial1"/>
    <dgm:cxn modelId="{2BA770FA-15F4-4459-9A9B-7CC729206005}" type="presOf" srcId="{080A5834-A5A5-4DC4-A9AC-70E5CAC6BEC6}" destId="{A565AB33-2F9F-4DF9-B86D-B3CAE83E3C18}" srcOrd="1" destOrd="0" presId="urn:microsoft.com/office/officeart/2005/8/layout/radial1"/>
    <dgm:cxn modelId="{CC838A38-5D83-4E79-8767-177EB2946299}" type="presOf" srcId="{8DB193E5-00B8-4AAE-979A-BBF595E3E20E}" destId="{1F976931-6BD1-4C01-8C95-363D9F5045AD}" srcOrd="0" destOrd="0" presId="urn:microsoft.com/office/officeart/2005/8/layout/radial1"/>
    <dgm:cxn modelId="{BA9A4F5C-8B0B-4E92-B5D4-EA0FA1DD920D}" type="presOf" srcId="{BE8E7778-C34A-468A-9F2C-E18239F0C1FD}" destId="{4CC96AFD-4530-4D22-967F-550A5EB4D182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3" destOrd="0" parTransId="{BE8E7778-C34A-468A-9F2C-E18239F0C1FD}" sibTransId="{2F5DD50C-4A9D-4EC4-867A-1E748CE75785}"/>
    <dgm:cxn modelId="{010A8850-A3C1-466E-9004-FAF1C6EB24B3}" type="presOf" srcId="{06B2CCAE-D998-425F-BE00-57C58A2252CE}" destId="{90B0B55B-01DD-4E85-8A70-BF1C03BE4E5F}" srcOrd="0" destOrd="0" presId="urn:microsoft.com/office/officeart/2005/8/layout/radial1"/>
    <dgm:cxn modelId="{6A8E2E1E-D382-4952-A793-0F11AF648CE5}" srcId="{06B2CCAE-D998-425F-BE00-57C58A2252CE}" destId="{3E28C82E-CD63-4BE4-9F6B-2806062068B7}" srcOrd="4" destOrd="0" parTransId="{709E077E-166A-4341-8A8F-7ED9C3552582}" sibTransId="{86AC4704-6026-47A3-AEFE-7F99C0507E7B}"/>
    <dgm:cxn modelId="{B6F75296-BD0B-42A4-A2E8-8A45B11EDD00}" type="presOf" srcId="{75FA2FF8-8062-47F8-87A2-444423555564}" destId="{23199DA3-C273-480A-9DBD-005C67143D63}" srcOrd="1" destOrd="0" presId="urn:microsoft.com/office/officeart/2005/8/layout/radial1"/>
    <dgm:cxn modelId="{331D7C07-93F8-4B21-9D49-0AE1A0FC0117}" type="presParOf" srcId="{189EBCA6-B68F-47A3-BBAF-7CB1579A2BB0}" destId="{90B0B55B-01DD-4E85-8A70-BF1C03BE4E5F}" srcOrd="0" destOrd="0" presId="urn:microsoft.com/office/officeart/2005/8/layout/radial1"/>
    <dgm:cxn modelId="{9D18F097-957B-4F40-B7C8-330FDE8A3D83}" type="presParOf" srcId="{189EBCA6-B68F-47A3-BBAF-7CB1579A2BB0}" destId="{C58E898C-8224-49BC-8164-6D485683A75E}" srcOrd="1" destOrd="0" presId="urn:microsoft.com/office/officeart/2005/8/layout/radial1"/>
    <dgm:cxn modelId="{8E7200B6-EADA-4856-95E7-F0894550DD99}" type="presParOf" srcId="{C58E898C-8224-49BC-8164-6D485683A75E}" destId="{23199DA3-C273-480A-9DBD-005C67143D63}" srcOrd="0" destOrd="0" presId="urn:microsoft.com/office/officeart/2005/8/layout/radial1"/>
    <dgm:cxn modelId="{B4C3467C-F9CC-4CB0-A77B-64AE623AFB64}" type="presParOf" srcId="{189EBCA6-B68F-47A3-BBAF-7CB1579A2BB0}" destId="{89220F5F-D419-46E1-8442-589D5E9B3977}" srcOrd="2" destOrd="0" presId="urn:microsoft.com/office/officeart/2005/8/layout/radial1"/>
    <dgm:cxn modelId="{D4DED423-3942-4F3A-AD13-18279810ABE9}" type="presParOf" srcId="{189EBCA6-B68F-47A3-BBAF-7CB1579A2BB0}" destId="{683BCA1B-6F0A-4907-BA89-EDF28AE6206F}" srcOrd="3" destOrd="0" presId="urn:microsoft.com/office/officeart/2005/8/layout/radial1"/>
    <dgm:cxn modelId="{BB6AF14C-E703-43D4-9E54-556D636489D6}" type="presParOf" srcId="{683BCA1B-6F0A-4907-BA89-EDF28AE6206F}" destId="{A565AB33-2F9F-4DF9-B86D-B3CAE83E3C18}" srcOrd="0" destOrd="0" presId="urn:microsoft.com/office/officeart/2005/8/layout/radial1"/>
    <dgm:cxn modelId="{F5C74292-18A2-4B07-BF87-4DB74D194B1B}" type="presParOf" srcId="{189EBCA6-B68F-47A3-BBAF-7CB1579A2BB0}" destId="{D88826CC-8816-4B5D-8F2B-E7C16F718835}" srcOrd="4" destOrd="0" presId="urn:microsoft.com/office/officeart/2005/8/layout/radial1"/>
    <dgm:cxn modelId="{2B2E960B-2338-4BB7-A9EC-5CC917221D63}" type="presParOf" srcId="{189EBCA6-B68F-47A3-BBAF-7CB1579A2BB0}" destId="{1F976931-6BD1-4C01-8C95-363D9F5045AD}" srcOrd="5" destOrd="0" presId="urn:microsoft.com/office/officeart/2005/8/layout/radial1"/>
    <dgm:cxn modelId="{AB7CC6D7-B1CD-4BC6-B108-1EE32D4228CC}" type="presParOf" srcId="{1F976931-6BD1-4C01-8C95-363D9F5045AD}" destId="{0FD6A8BD-1B45-4928-A500-8B2F34A66546}" srcOrd="0" destOrd="0" presId="urn:microsoft.com/office/officeart/2005/8/layout/radial1"/>
    <dgm:cxn modelId="{A584F8C5-78DD-499E-AF38-E53B2A0C93EB}" type="presParOf" srcId="{189EBCA6-B68F-47A3-BBAF-7CB1579A2BB0}" destId="{3D3A9D17-BECD-444D-9074-9D0E3092404D}" srcOrd="6" destOrd="0" presId="urn:microsoft.com/office/officeart/2005/8/layout/radial1"/>
    <dgm:cxn modelId="{6BE761E2-78B0-46B3-A8FC-CF79335D99BE}" type="presParOf" srcId="{189EBCA6-B68F-47A3-BBAF-7CB1579A2BB0}" destId="{F029DD99-83A6-4594-8A6D-3A02E107FF10}" srcOrd="7" destOrd="0" presId="urn:microsoft.com/office/officeart/2005/8/layout/radial1"/>
    <dgm:cxn modelId="{C1423FA9-F354-4F8A-97B3-1816BBD8F4BA}" type="presParOf" srcId="{F029DD99-83A6-4594-8A6D-3A02E107FF10}" destId="{4CC96AFD-4530-4D22-967F-550A5EB4D182}" srcOrd="0" destOrd="0" presId="urn:microsoft.com/office/officeart/2005/8/layout/radial1"/>
    <dgm:cxn modelId="{0B1A649D-6230-43BB-BD12-CFCB606800E8}" type="presParOf" srcId="{189EBCA6-B68F-47A3-BBAF-7CB1579A2BB0}" destId="{B024A7E9-B15F-4973-A3E9-43011CF89B5F}" srcOrd="8" destOrd="0" presId="urn:microsoft.com/office/officeart/2005/8/layout/radial1"/>
    <dgm:cxn modelId="{B34A19C7-A200-4EC5-A649-3D9FC54BF8F9}" type="presParOf" srcId="{189EBCA6-B68F-47A3-BBAF-7CB1579A2BB0}" destId="{D52D79B7-B0BB-4BEE-BB5F-C5F8BF1988A2}" srcOrd="9" destOrd="0" presId="urn:microsoft.com/office/officeart/2005/8/layout/radial1"/>
    <dgm:cxn modelId="{604BD565-FC64-486C-997D-53F0AC95BD57}" type="presParOf" srcId="{D52D79B7-B0BB-4BEE-BB5F-C5F8BF1988A2}" destId="{07603894-5F6F-4885-BC38-DDAB99171497}" srcOrd="0" destOrd="0" presId="urn:microsoft.com/office/officeart/2005/8/layout/radial1"/>
    <dgm:cxn modelId="{04395C16-F38B-4560-BE07-03F79F57CD3A}" type="presParOf" srcId="{189EBCA6-B68F-47A3-BBAF-7CB1579A2BB0}" destId="{BFD62D28-76D2-4922-8531-6417BC84E34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Affordable Care Act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Killing of Osama bin Laden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Repeal of Don’t Ask Don’t Tell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Great Recession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NSA Scandal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5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442C0-F964-4BA9-AC14-C2DB636135AE}" type="presOf" srcId="{75FA2FF8-8062-47F8-87A2-444423555564}" destId="{23199DA3-C273-480A-9DBD-005C67143D63}" srcOrd="1" destOrd="0" presId="urn:microsoft.com/office/officeart/2005/8/layout/radial1"/>
    <dgm:cxn modelId="{0107F14E-F923-433F-B7D8-94368405C167}" type="presOf" srcId="{C4BF55F0-0274-4D74-AEC3-4FEA3545A9A9}" destId="{C9C52049-040C-44C4-AC26-9F1A4E51C708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E48683E3-AE24-40F7-BEAD-07FCA516EB5F}" type="presOf" srcId="{C18A6AD5-FDA8-4B1E-9227-0F3BC7D19E08}" destId="{B024A7E9-B15F-4973-A3E9-43011CF89B5F}" srcOrd="0" destOrd="0" presId="urn:microsoft.com/office/officeart/2005/8/layout/radial1"/>
    <dgm:cxn modelId="{A6451E30-439E-4A04-98B0-8F8C827CEBBC}" type="presOf" srcId="{8DB193E5-00B8-4AAE-979A-BBF595E3E20E}" destId="{1F976931-6BD1-4C01-8C95-363D9F5045AD}" srcOrd="0" destOrd="0" presId="urn:microsoft.com/office/officeart/2005/8/layout/radial1"/>
    <dgm:cxn modelId="{D02C03AF-2F50-4E71-A020-A3B24B1F4117}" type="presOf" srcId="{0B48A220-9239-4F1E-863A-46E2DAB889B6}" destId="{189EBCA6-B68F-47A3-BBAF-7CB1579A2BB0}" srcOrd="0" destOrd="0" presId="urn:microsoft.com/office/officeart/2005/8/layout/radial1"/>
    <dgm:cxn modelId="{904AE67E-F88F-4729-85EC-7DA6FDF3191E}" type="presOf" srcId="{BE8E7778-C34A-468A-9F2C-E18239F0C1FD}" destId="{4CC96AFD-4530-4D22-967F-550A5EB4D182}" srcOrd="1" destOrd="0" presId="urn:microsoft.com/office/officeart/2005/8/layout/radial1"/>
    <dgm:cxn modelId="{17DAB019-03D6-4C13-9144-FA4B3D98C5C5}" type="presOf" srcId="{080A5834-A5A5-4DC4-A9AC-70E5CAC6BEC6}" destId="{A565AB33-2F9F-4DF9-B86D-B3CAE83E3C18}" srcOrd="1" destOrd="0" presId="urn:microsoft.com/office/officeart/2005/8/layout/radial1"/>
    <dgm:cxn modelId="{9380A61A-261F-4AA4-BF66-FEB6977DD3D1}" type="presOf" srcId="{84133897-60AB-4E25-873A-BBD03D16554C}" destId="{5EE989FE-8429-4A1E-B9BB-34F9A9EE9DF0}" srcOrd="1" destOrd="0" presId="urn:microsoft.com/office/officeart/2005/8/layout/radial1"/>
    <dgm:cxn modelId="{CD77DE7E-AB50-4258-90EB-F0786FC0976D}" type="presOf" srcId="{84133897-60AB-4E25-873A-BBD03D16554C}" destId="{ACACFE25-2207-496B-A41D-F8C989A4EDF5}" srcOrd="0" destOrd="0" presId="urn:microsoft.com/office/officeart/2005/8/layout/radial1"/>
    <dgm:cxn modelId="{3B93246C-94E7-4641-9210-D25D73080FB0}" type="presOf" srcId="{BE8E7778-C34A-468A-9F2C-E18239F0C1FD}" destId="{F029DD99-83A6-4594-8A6D-3A02E107FF10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63B1AA92-DE42-45FC-95B4-392BD2879C82}" type="presOf" srcId="{8DB193E5-00B8-4AAE-979A-BBF595E3E20E}" destId="{0FD6A8BD-1B45-4928-A500-8B2F34A66546}" srcOrd="1" destOrd="0" presId="urn:microsoft.com/office/officeart/2005/8/layout/radial1"/>
    <dgm:cxn modelId="{23D005AA-6632-4DD7-8EB5-C93D94956299}" type="presOf" srcId="{8D09908C-1870-4CC5-808C-DCBF26FAC3E8}" destId="{89220F5F-D419-46E1-8442-589D5E9B3977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AAD87F2C-0BFE-4364-81BA-892AA307A608}" type="presOf" srcId="{548397DE-3B92-4981-9E6A-1047CEE47D06}" destId="{D88826CC-8816-4B5D-8F2B-E7C16F718835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C98015E0-127A-4304-AB64-37E1B5B4F69F}" type="presOf" srcId="{75FA2FF8-8062-47F8-87A2-444423555564}" destId="{C58E898C-8224-49BC-8164-6D485683A75E}" srcOrd="0" destOrd="0" presId="urn:microsoft.com/office/officeart/2005/8/layout/radial1"/>
    <dgm:cxn modelId="{73792DAD-45EE-4D83-8D5D-ECFA5FDF30DE}" type="presOf" srcId="{080A5834-A5A5-4DC4-A9AC-70E5CAC6BEC6}" destId="{683BCA1B-6F0A-4907-BA89-EDF28AE6206F}" srcOrd="0" destOrd="0" presId="urn:microsoft.com/office/officeart/2005/8/layout/radial1"/>
    <dgm:cxn modelId="{F0C997F8-E4DF-46C3-A92B-DD3188A6E99F}" type="presOf" srcId="{20A51796-AF9A-45F2-9FA4-E58B5A22F7F7}" destId="{3D3A9D17-BECD-444D-9074-9D0E3092404D}" srcOrd="0" destOrd="0" presId="urn:microsoft.com/office/officeart/2005/8/layout/radial1"/>
    <dgm:cxn modelId="{A4E16687-D729-4E4E-801B-AD057E7B7369}" type="presOf" srcId="{06B2CCAE-D998-425F-BE00-57C58A2252CE}" destId="{90B0B55B-01DD-4E85-8A70-BF1C03BE4E5F}" srcOrd="0" destOrd="0" presId="urn:microsoft.com/office/officeart/2005/8/layout/radial1"/>
    <dgm:cxn modelId="{C9EDDC77-9E08-41D9-8375-9BB1BB3FC319}" type="presParOf" srcId="{189EBCA6-B68F-47A3-BBAF-7CB1579A2BB0}" destId="{90B0B55B-01DD-4E85-8A70-BF1C03BE4E5F}" srcOrd="0" destOrd="0" presId="urn:microsoft.com/office/officeart/2005/8/layout/radial1"/>
    <dgm:cxn modelId="{9ED2D4F6-BB78-4790-8FB7-8F1A8D2C3D6D}" type="presParOf" srcId="{189EBCA6-B68F-47A3-BBAF-7CB1579A2BB0}" destId="{C58E898C-8224-49BC-8164-6D485683A75E}" srcOrd="1" destOrd="0" presId="urn:microsoft.com/office/officeart/2005/8/layout/radial1"/>
    <dgm:cxn modelId="{E40B0CD3-7ECB-4A5D-AC70-A7F02EBD43C1}" type="presParOf" srcId="{C58E898C-8224-49BC-8164-6D485683A75E}" destId="{23199DA3-C273-480A-9DBD-005C67143D63}" srcOrd="0" destOrd="0" presId="urn:microsoft.com/office/officeart/2005/8/layout/radial1"/>
    <dgm:cxn modelId="{89623E30-7222-47F1-94D1-5A1650BA04E8}" type="presParOf" srcId="{189EBCA6-B68F-47A3-BBAF-7CB1579A2BB0}" destId="{89220F5F-D419-46E1-8442-589D5E9B3977}" srcOrd="2" destOrd="0" presId="urn:microsoft.com/office/officeart/2005/8/layout/radial1"/>
    <dgm:cxn modelId="{81218F9F-842E-4F22-9E50-8526A575A604}" type="presParOf" srcId="{189EBCA6-B68F-47A3-BBAF-7CB1579A2BB0}" destId="{683BCA1B-6F0A-4907-BA89-EDF28AE6206F}" srcOrd="3" destOrd="0" presId="urn:microsoft.com/office/officeart/2005/8/layout/radial1"/>
    <dgm:cxn modelId="{A73CC52F-FBD9-4D54-ACD5-995003DA71E0}" type="presParOf" srcId="{683BCA1B-6F0A-4907-BA89-EDF28AE6206F}" destId="{A565AB33-2F9F-4DF9-B86D-B3CAE83E3C18}" srcOrd="0" destOrd="0" presId="urn:microsoft.com/office/officeart/2005/8/layout/radial1"/>
    <dgm:cxn modelId="{21236CC0-887C-4B0B-BD81-FEFAFBCA6FF7}" type="presParOf" srcId="{189EBCA6-B68F-47A3-BBAF-7CB1579A2BB0}" destId="{D88826CC-8816-4B5D-8F2B-E7C16F718835}" srcOrd="4" destOrd="0" presId="urn:microsoft.com/office/officeart/2005/8/layout/radial1"/>
    <dgm:cxn modelId="{0679C2F3-D52D-47E8-A5CE-0ADF31C0A757}" type="presParOf" srcId="{189EBCA6-B68F-47A3-BBAF-7CB1579A2BB0}" destId="{ACACFE25-2207-496B-A41D-F8C989A4EDF5}" srcOrd="5" destOrd="0" presId="urn:microsoft.com/office/officeart/2005/8/layout/radial1"/>
    <dgm:cxn modelId="{03C11455-A6FD-43C1-ADDB-0EC9F1A77557}" type="presParOf" srcId="{ACACFE25-2207-496B-A41D-F8C989A4EDF5}" destId="{5EE989FE-8429-4A1E-B9BB-34F9A9EE9DF0}" srcOrd="0" destOrd="0" presId="urn:microsoft.com/office/officeart/2005/8/layout/radial1"/>
    <dgm:cxn modelId="{D83D10AA-8A1B-4578-802E-157C77E97E6C}" type="presParOf" srcId="{189EBCA6-B68F-47A3-BBAF-7CB1579A2BB0}" destId="{C9C52049-040C-44C4-AC26-9F1A4E51C708}" srcOrd="6" destOrd="0" presId="urn:microsoft.com/office/officeart/2005/8/layout/radial1"/>
    <dgm:cxn modelId="{FDF422F2-374A-4E65-BD15-B5930FF34E28}" type="presParOf" srcId="{189EBCA6-B68F-47A3-BBAF-7CB1579A2BB0}" destId="{1F976931-6BD1-4C01-8C95-363D9F5045AD}" srcOrd="7" destOrd="0" presId="urn:microsoft.com/office/officeart/2005/8/layout/radial1"/>
    <dgm:cxn modelId="{098F1087-F8F8-4408-A05F-75FC7426767F}" type="presParOf" srcId="{1F976931-6BD1-4C01-8C95-363D9F5045AD}" destId="{0FD6A8BD-1B45-4928-A500-8B2F34A66546}" srcOrd="0" destOrd="0" presId="urn:microsoft.com/office/officeart/2005/8/layout/radial1"/>
    <dgm:cxn modelId="{2E706C26-95FB-4483-97BD-195A1D342595}" type="presParOf" srcId="{189EBCA6-B68F-47A3-BBAF-7CB1579A2BB0}" destId="{3D3A9D17-BECD-444D-9074-9D0E3092404D}" srcOrd="8" destOrd="0" presId="urn:microsoft.com/office/officeart/2005/8/layout/radial1"/>
    <dgm:cxn modelId="{BADB1061-945A-46BA-9CAB-57204EAC6545}" type="presParOf" srcId="{189EBCA6-B68F-47A3-BBAF-7CB1579A2BB0}" destId="{F029DD99-83A6-4594-8A6D-3A02E107FF10}" srcOrd="9" destOrd="0" presId="urn:microsoft.com/office/officeart/2005/8/layout/radial1"/>
    <dgm:cxn modelId="{CE0B8A28-CA92-4117-AF4F-47D83D8DEACC}" type="presParOf" srcId="{F029DD99-83A6-4594-8A6D-3A02E107FF10}" destId="{4CC96AFD-4530-4D22-967F-550A5EB4D182}" srcOrd="0" destOrd="0" presId="urn:microsoft.com/office/officeart/2005/8/layout/radial1"/>
    <dgm:cxn modelId="{9E6A889B-B428-4DA1-A0A5-BC93E6FC7FEA}" type="presParOf" srcId="{189EBCA6-B68F-47A3-BBAF-7CB1579A2BB0}" destId="{B024A7E9-B15F-4973-A3E9-43011CF89B5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Credit </a:t>
          </a:r>
          <a:r>
            <a:rPr lang="en-US" dirty="0" err="1" smtClean="0"/>
            <a:t>Mobilier</a:t>
          </a:r>
          <a:r>
            <a:rPr lang="en-US" dirty="0" smtClean="0"/>
            <a:t> Scandal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Whisky Ring Scandal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15</a:t>
          </a:r>
          <a:r>
            <a:rPr lang="en-US" baseline="30000" dirty="0" smtClean="0"/>
            <a:t>th</a:t>
          </a:r>
          <a:r>
            <a:rPr lang="en-US" dirty="0" smtClean="0"/>
            <a:t> Amendment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Plains Indian Wars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Panic of 1873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Force Bill against KKK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1B18FF29-54F2-4999-B532-5E61616DB67D}" type="presOf" srcId="{080A5834-A5A5-4DC4-A9AC-70E5CAC6BEC6}" destId="{683BCA1B-6F0A-4907-BA89-EDF28AE6206F}" srcOrd="0" destOrd="0" presId="urn:microsoft.com/office/officeart/2005/8/layout/radial1"/>
    <dgm:cxn modelId="{BE686CDA-EC4C-4287-803B-FD927AD1C250}" type="presOf" srcId="{75FA2FF8-8062-47F8-87A2-444423555564}" destId="{23199DA3-C273-480A-9DBD-005C67143D63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FCEE4256-198A-436C-9161-574F3863845D}" type="presOf" srcId="{709E077E-166A-4341-8A8F-7ED9C3552582}" destId="{D52D79B7-B0BB-4BEE-BB5F-C5F8BF1988A2}" srcOrd="0" destOrd="0" presId="urn:microsoft.com/office/officeart/2005/8/layout/radial1"/>
    <dgm:cxn modelId="{EE0E868D-2276-459F-A3B0-C1B357B40F85}" type="presOf" srcId="{75FA2FF8-8062-47F8-87A2-444423555564}" destId="{C58E898C-8224-49BC-8164-6D485683A75E}" srcOrd="0" destOrd="0" presId="urn:microsoft.com/office/officeart/2005/8/layout/radial1"/>
    <dgm:cxn modelId="{6A57570F-51CC-484E-98BD-7915C5A3100E}" type="presOf" srcId="{8DB193E5-00B8-4AAE-979A-BBF595E3E20E}" destId="{1F976931-6BD1-4C01-8C95-363D9F5045AD}" srcOrd="0" destOrd="0" presId="urn:microsoft.com/office/officeart/2005/8/layout/radial1"/>
    <dgm:cxn modelId="{88F9C131-A34E-41B4-9DF1-85AFFB1CF133}" type="presOf" srcId="{0B48A220-9239-4F1E-863A-46E2DAB889B6}" destId="{189EBCA6-B68F-47A3-BBAF-7CB1579A2BB0}" srcOrd="0" destOrd="0" presId="urn:microsoft.com/office/officeart/2005/8/layout/radial1"/>
    <dgm:cxn modelId="{08F924A6-31B2-4895-9E65-074DEB19A615}" type="presOf" srcId="{080A5834-A5A5-4DC4-A9AC-70E5CAC6BEC6}" destId="{A565AB33-2F9F-4DF9-B86D-B3CAE83E3C18}" srcOrd="1" destOrd="0" presId="urn:microsoft.com/office/officeart/2005/8/layout/radial1"/>
    <dgm:cxn modelId="{1020567F-5C0C-4605-B05F-0F1AA929CC5D}" type="presOf" srcId="{BE8E7778-C34A-468A-9F2C-E18239F0C1FD}" destId="{F029DD99-83A6-4594-8A6D-3A02E107FF10}" srcOrd="0" destOrd="0" presId="urn:microsoft.com/office/officeart/2005/8/layout/radial1"/>
    <dgm:cxn modelId="{85FDF149-AFC5-4E9A-A54C-7BB71DA3157C}" type="presOf" srcId="{C18A6AD5-FDA8-4B1E-9227-0F3BC7D19E08}" destId="{B024A7E9-B15F-4973-A3E9-43011CF89B5F}" srcOrd="0" destOrd="0" presId="urn:microsoft.com/office/officeart/2005/8/layout/radial1"/>
    <dgm:cxn modelId="{DA8BC1B2-3E42-4C8F-BA72-5DD0235CA397}" type="presOf" srcId="{C4BF55F0-0274-4D74-AEC3-4FEA3545A9A9}" destId="{C9C52049-040C-44C4-AC26-9F1A4E51C708}" srcOrd="0" destOrd="0" presId="urn:microsoft.com/office/officeart/2005/8/layout/radial1"/>
    <dgm:cxn modelId="{C3E4C3A5-97B1-4803-8C3D-FE0E4AC5C92A}" type="presOf" srcId="{548397DE-3B92-4981-9E6A-1047CEE47D06}" destId="{D88826CC-8816-4B5D-8F2B-E7C16F718835}" srcOrd="0" destOrd="0" presId="urn:microsoft.com/office/officeart/2005/8/layout/radial1"/>
    <dgm:cxn modelId="{ACB023EC-6D47-4834-8B3C-05EA83195FF7}" type="presOf" srcId="{BE8E7778-C34A-468A-9F2C-E18239F0C1FD}" destId="{4CC96AFD-4530-4D22-967F-550A5EB4D182}" srcOrd="1" destOrd="0" presId="urn:microsoft.com/office/officeart/2005/8/layout/radial1"/>
    <dgm:cxn modelId="{15314E97-AA81-4CFC-9996-5453B01BD7C6}" type="presOf" srcId="{06B2CCAE-D998-425F-BE00-57C58A2252CE}" destId="{90B0B55B-01DD-4E85-8A70-BF1C03BE4E5F}" srcOrd="0" destOrd="0" presId="urn:microsoft.com/office/officeart/2005/8/layout/radial1"/>
    <dgm:cxn modelId="{BDC432BC-39B4-4CFF-91CA-47B1E4E9E811}" type="presOf" srcId="{709E077E-166A-4341-8A8F-7ED9C3552582}" destId="{07603894-5F6F-4885-BC38-DDAB99171497}" srcOrd="1" destOrd="0" presId="urn:microsoft.com/office/officeart/2005/8/layout/radial1"/>
    <dgm:cxn modelId="{A35A61CE-2AD1-44E0-A4E5-4F2098E92171}" type="presOf" srcId="{84133897-60AB-4E25-873A-BBD03D16554C}" destId="{5EE989FE-8429-4A1E-B9BB-34F9A9EE9DF0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1C5F3DC9-D18E-4B39-947F-685E7CA59A41}" type="presOf" srcId="{8D09908C-1870-4CC5-808C-DCBF26FAC3E8}" destId="{89220F5F-D419-46E1-8442-589D5E9B3977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33666262-AAC9-4B20-B23F-21B0FBDFB414}" type="presOf" srcId="{20A51796-AF9A-45F2-9FA4-E58B5A22F7F7}" destId="{3D3A9D17-BECD-444D-9074-9D0E3092404D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A0C1C21D-2039-443A-86BE-5C275D3139EB}" type="presOf" srcId="{84133897-60AB-4E25-873A-BBD03D16554C}" destId="{ACACFE25-2207-496B-A41D-F8C989A4EDF5}" srcOrd="0" destOrd="0" presId="urn:microsoft.com/office/officeart/2005/8/layout/radial1"/>
    <dgm:cxn modelId="{B66518EA-B2FB-452B-BDFE-9EDFE970CA89}" type="presOf" srcId="{8DB193E5-00B8-4AAE-979A-BBF595E3E20E}" destId="{0FD6A8BD-1B45-4928-A500-8B2F34A66546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1F39B072-A4F2-44E5-AD10-77BA329A7DA2}" type="presOf" srcId="{3E28C82E-CD63-4BE4-9F6B-2806062068B7}" destId="{BFD62D28-76D2-4922-8531-6417BC84E349}" srcOrd="0" destOrd="0" presId="urn:microsoft.com/office/officeart/2005/8/layout/radial1"/>
    <dgm:cxn modelId="{B5488D8B-BABE-4649-878A-E9085B361ED0}" type="presParOf" srcId="{189EBCA6-B68F-47A3-BBAF-7CB1579A2BB0}" destId="{90B0B55B-01DD-4E85-8A70-BF1C03BE4E5F}" srcOrd="0" destOrd="0" presId="urn:microsoft.com/office/officeart/2005/8/layout/radial1"/>
    <dgm:cxn modelId="{3187F80D-29F0-4E95-AB35-1C009D8DDEB4}" type="presParOf" srcId="{189EBCA6-B68F-47A3-BBAF-7CB1579A2BB0}" destId="{C58E898C-8224-49BC-8164-6D485683A75E}" srcOrd="1" destOrd="0" presId="urn:microsoft.com/office/officeart/2005/8/layout/radial1"/>
    <dgm:cxn modelId="{4A0E8A6E-BDC8-4D58-994E-35AEE7651434}" type="presParOf" srcId="{C58E898C-8224-49BC-8164-6D485683A75E}" destId="{23199DA3-C273-480A-9DBD-005C67143D63}" srcOrd="0" destOrd="0" presId="urn:microsoft.com/office/officeart/2005/8/layout/radial1"/>
    <dgm:cxn modelId="{9D95346F-61C6-44A4-B74E-E8FBF5B84832}" type="presParOf" srcId="{189EBCA6-B68F-47A3-BBAF-7CB1579A2BB0}" destId="{89220F5F-D419-46E1-8442-589D5E9B3977}" srcOrd="2" destOrd="0" presId="urn:microsoft.com/office/officeart/2005/8/layout/radial1"/>
    <dgm:cxn modelId="{AA822FDC-01A1-47B6-B595-F305AD5CE671}" type="presParOf" srcId="{189EBCA6-B68F-47A3-BBAF-7CB1579A2BB0}" destId="{683BCA1B-6F0A-4907-BA89-EDF28AE6206F}" srcOrd="3" destOrd="0" presId="urn:microsoft.com/office/officeart/2005/8/layout/radial1"/>
    <dgm:cxn modelId="{D12E575B-1597-40E3-BAB4-20A5769B19A9}" type="presParOf" srcId="{683BCA1B-6F0A-4907-BA89-EDF28AE6206F}" destId="{A565AB33-2F9F-4DF9-B86D-B3CAE83E3C18}" srcOrd="0" destOrd="0" presId="urn:microsoft.com/office/officeart/2005/8/layout/radial1"/>
    <dgm:cxn modelId="{E73FF837-FE72-4DAE-AD25-D30D5F2F961A}" type="presParOf" srcId="{189EBCA6-B68F-47A3-BBAF-7CB1579A2BB0}" destId="{D88826CC-8816-4B5D-8F2B-E7C16F718835}" srcOrd="4" destOrd="0" presId="urn:microsoft.com/office/officeart/2005/8/layout/radial1"/>
    <dgm:cxn modelId="{BE9D4281-B66B-401F-8B12-22842AB07BBD}" type="presParOf" srcId="{189EBCA6-B68F-47A3-BBAF-7CB1579A2BB0}" destId="{ACACFE25-2207-496B-A41D-F8C989A4EDF5}" srcOrd="5" destOrd="0" presId="urn:microsoft.com/office/officeart/2005/8/layout/radial1"/>
    <dgm:cxn modelId="{9354186B-B7A2-4E4C-AEAD-138BB20FDDEB}" type="presParOf" srcId="{ACACFE25-2207-496B-A41D-F8C989A4EDF5}" destId="{5EE989FE-8429-4A1E-B9BB-34F9A9EE9DF0}" srcOrd="0" destOrd="0" presId="urn:microsoft.com/office/officeart/2005/8/layout/radial1"/>
    <dgm:cxn modelId="{322EFAB6-FEE2-4497-A576-3BA15D1B889D}" type="presParOf" srcId="{189EBCA6-B68F-47A3-BBAF-7CB1579A2BB0}" destId="{C9C52049-040C-44C4-AC26-9F1A4E51C708}" srcOrd="6" destOrd="0" presId="urn:microsoft.com/office/officeart/2005/8/layout/radial1"/>
    <dgm:cxn modelId="{5CE911D8-C58B-4FB8-89D8-8DA2FC1BD31F}" type="presParOf" srcId="{189EBCA6-B68F-47A3-BBAF-7CB1579A2BB0}" destId="{1F976931-6BD1-4C01-8C95-363D9F5045AD}" srcOrd="7" destOrd="0" presId="urn:microsoft.com/office/officeart/2005/8/layout/radial1"/>
    <dgm:cxn modelId="{E9EDA5EA-00FA-41FF-A92E-141BFABFFFC7}" type="presParOf" srcId="{1F976931-6BD1-4C01-8C95-363D9F5045AD}" destId="{0FD6A8BD-1B45-4928-A500-8B2F34A66546}" srcOrd="0" destOrd="0" presId="urn:microsoft.com/office/officeart/2005/8/layout/radial1"/>
    <dgm:cxn modelId="{52AF6212-1A87-430D-A4F0-926AA71348BF}" type="presParOf" srcId="{189EBCA6-B68F-47A3-BBAF-7CB1579A2BB0}" destId="{3D3A9D17-BECD-444D-9074-9D0E3092404D}" srcOrd="8" destOrd="0" presId="urn:microsoft.com/office/officeart/2005/8/layout/radial1"/>
    <dgm:cxn modelId="{90D47055-6051-48C5-AB2E-F548B00ACAEE}" type="presParOf" srcId="{189EBCA6-B68F-47A3-BBAF-7CB1579A2BB0}" destId="{F029DD99-83A6-4594-8A6D-3A02E107FF10}" srcOrd="9" destOrd="0" presId="urn:microsoft.com/office/officeart/2005/8/layout/radial1"/>
    <dgm:cxn modelId="{003062A1-8537-42FA-ACE1-56756E666616}" type="presParOf" srcId="{F029DD99-83A6-4594-8A6D-3A02E107FF10}" destId="{4CC96AFD-4530-4D22-967F-550A5EB4D182}" srcOrd="0" destOrd="0" presId="urn:microsoft.com/office/officeart/2005/8/layout/radial1"/>
    <dgm:cxn modelId="{32B5696C-B591-410D-B532-992EB92BFC1F}" type="presParOf" srcId="{189EBCA6-B68F-47A3-BBAF-7CB1579A2BB0}" destId="{B024A7E9-B15F-4973-A3E9-43011CF89B5F}" srcOrd="10" destOrd="0" presId="urn:microsoft.com/office/officeart/2005/8/layout/radial1"/>
    <dgm:cxn modelId="{33C429FA-9BCD-445E-84DB-ADE6421BCC7D}" type="presParOf" srcId="{189EBCA6-B68F-47A3-BBAF-7CB1579A2BB0}" destId="{D52D79B7-B0BB-4BEE-BB5F-C5F8BF1988A2}" srcOrd="11" destOrd="0" presId="urn:microsoft.com/office/officeart/2005/8/layout/radial1"/>
    <dgm:cxn modelId="{199DA5A4-6A87-4589-88E7-EBA2026D97FB}" type="presParOf" srcId="{D52D79B7-B0BB-4BEE-BB5F-C5F8BF1988A2}" destId="{07603894-5F6F-4885-BC38-DDAB99171497}" srcOrd="0" destOrd="0" presId="urn:microsoft.com/office/officeart/2005/8/layout/radial1"/>
    <dgm:cxn modelId="{89681340-6E12-47AA-AD97-426E1B81A8F9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7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“Progressive” Republican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Payne-</a:t>
          </a:r>
          <a:r>
            <a:rPr lang="en-US" dirty="0" err="1" smtClean="0"/>
            <a:t>Aldritch</a:t>
          </a:r>
          <a:r>
            <a:rPr lang="en-US" dirty="0" smtClean="0"/>
            <a:t> Tariff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err="1" smtClean="0"/>
            <a:t>Trustbusting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Dollar Diplomacy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Mann-Elkins Act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Ballinger-Pinchot Affair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DFB53E6-4733-48F3-8E5C-FB4985C58AD5}" type="presOf" srcId="{0B48A220-9239-4F1E-863A-46E2DAB889B6}" destId="{189EBCA6-B68F-47A3-BBAF-7CB1579A2BB0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77119968-AC6F-4F06-BB38-6B3CCC3F4CA4}" type="presOf" srcId="{75FA2FF8-8062-47F8-87A2-444423555564}" destId="{C58E898C-8224-49BC-8164-6D485683A75E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D570EE12-74BF-473C-B1E4-77F30C078AC8}" type="presOf" srcId="{20A51796-AF9A-45F2-9FA4-E58B5A22F7F7}" destId="{3D3A9D17-BECD-444D-9074-9D0E3092404D}" srcOrd="0" destOrd="0" presId="urn:microsoft.com/office/officeart/2005/8/layout/radial1"/>
    <dgm:cxn modelId="{A2CFA3A7-3811-4EA7-80AE-95680319A839}" type="presOf" srcId="{709E077E-166A-4341-8A8F-7ED9C3552582}" destId="{D52D79B7-B0BB-4BEE-BB5F-C5F8BF1988A2}" srcOrd="0" destOrd="0" presId="urn:microsoft.com/office/officeart/2005/8/layout/radial1"/>
    <dgm:cxn modelId="{7E481FF5-2ED2-4746-AF84-3FA3DD7AF81B}" type="presOf" srcId="{080A5834-A5A5-4DC4-A9AC-70E5CAC6BEC6}" destId="{683BCA1B-6F0A-4907-BA89-EDF28AE6206F}" srcOrd="0" destOrd="0" presId="urn:microsoft.com/office/officeart/2005/8/layout/radial1"/>
    <dgm:cxn modelId="{FFE1F31A-EF76-40BA-80B1-4C6BC6F2A541}" type="presOf" srcId="{84133897-60AB-4E25-873A-BBD03D16554C}" destId="{5EE989FE-8429-4A1E-B9BB-34F9A9EE9DF0}" srcOrd="1" destOrd="0" presId="urn:microsoft.com/office/officeart/2005/8/layout/radial1"/>
    <dgm:cxn modelId="{AAB0148D-588A-4763-8213-2A569781CDE7}" type="presOf" srcId="{080A5834-A5A5-4DC4-A9AC-70E5CAC6BEC6}" destId="{A565AB33-2F9F-4DF9-B86D-B3CAE83E3C18}" srcOrd="1" destOrd="0" presId="urn:microsoft.com/office/officeart/2005/8/layout/radial1"/>
    <dgm:cxn modelId="{C434B2A4-AF7E-4B9C-B163-A324FA70733C}" type="presOf" srcId="{8DB193E5-00B8-4AAE-979A-BBF595E3E20E}" destId="{1F976931-6BD1-4C01-8C95-363D9F5045AD}" srcOrd="0" destOrd="0" presId="urn:microsoft.com/office/officeart/2005/8/layout/radial1"/>
    <dgm:cxn modelId="{AFFAE5E5-432C-4B5B-8175-FA8E5C6CBB2F}" type="presOf" srcId="{8D09908C-1870-4CC5-808C-DCBF26FAC3E8}" destId="{89220F5F-D419-46E1-8442-589D5E9B3977}" srcOrd="0" destOrd="0" presId="urn:microsoft.com/office/officeart/2005/8/layout/radial1"/>
    <dgm:cxn modelId="{BE6D23AD-0233-4B2B-99C4-549E41760E45}" type="presOf" srcId="{C18A6AD5-FDA8-4B1E-9227-0F3BC7D19E08}" destId="{B024A7E9-B15F-4973-A3E9-43011CF89B5F}" srcOrd="0" destOrd="0" presId="urn:microsoft.com/office/officeart/2005/8/layout/radial1"/>
    <dgm:cxn modelId="{9B79B0DF-F138-47B0-9D02-107B4F18D97E}" type="presOf" srcId="{75FA2FF8-8062-47F8-87A2-444423555564}" destId="{23199DA3-C273-480A-9DBD-005C67143D63}" srcOrd="1" destOrd="0" presId="urn:microsoft.com/office/officeart/2005/8/layout/radial1"/>
    <dgm:cxn modelId="{5814F98A-BC03-4888-B9AB-3558A2EF09B2}" type="presOf" srcId="{548397DE-3B92-4981-9E6A-1047CEE47D06}" destId="{D88826CC-8816-4B5D-8F2B-E7C16F718835}" srcOrd="0" destOrd="0" presId="urn:microsoft.com/office/officeart/2005/8/layout/radial1"/>
    <dgm:cxn modelId="{004E666D-0367-4A3D-B56B-3059213EA25C}" type="presOf" srcId="{BE8E7778-C34A-468A-9F2C-E18239F0C1FD}" destId="{F029DD99-83A6-4594-8A6D-3A02E107FF10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47B039C5-9BFD-4893-A072-47280F3D42D4}" type="presOf" srcId="{8DB193E5-00B8-4AAE-979A-BBF595E3E20E}" destId="{0FD6A8BD-1B45-4928-A500-8B2F34A66546}" srcOrd="1" destOrd="0" presId="urn:microsoft.com/office/officeart/2005/8/layout/radial1"/>
    <dgm:cxn modelId="{C9872332-8F2A-47AC-A829-EB7A0F64C036}" type="presOf" srcId="{84133897-60AB-4E25-873A-BBD03D16554C}" destId="{ACACFE25-2207-496B-A41D-F8C989A4EDF5}" srcOrd="0" destOrd="0" presId="urn:microsoft.com/office/officeart/2005/8/layout/radial1"/>
    <dgm:cxn modelId="{EA736882-A87F-418C-B2F9-1041664E0704}" type="presOf" srcId="{06B2CCAE-D998-425F-BE00-57C58A2252CE}" destId="{90B0B55B-01DD-4E85-8A70-BF1C03BE4E5F}" srcOrd="0" destOrd="0" presId="urn:microsoft.com/office/officeart/2005/8/layout/radial1"/>
    <dgm:cxn modelId="{73C0A4AE-D50A-41DD-8C07-5BA7B78D3EDC}" type="presOf" srcId="{BE8E7778-C34A-468A-9F2C-E18239F0C1FD}" destId="{4CC96AFD-4530-4D22-967F-550A5EB4D182}" srcOrd="1" destOrd="0" presId="urn:microsoft.com/office/officeart/2005/8/layout/radial1"/>
    <dgm:cxn modelId="{7133659C-97CF-44B5-AFB8-A76F4F3EEE0E}" type="presOf" srcId="{3E28C82E-CD63-4BE4-9F6B-2806062068B7}" destId="{BFD62D28-76D2-4922-8531-6417BC84E349}" srcOrd="0" destOrd="0" presId="urn:microsoft.com/office/officeart/2005/8/layout/radial1"/>
    <dgm:cxn modelId="{8FC5158D-89B3-4922-A239-BD134D1CA231}" type="presOf" srcId="{C4BF55F0-0274-4D74-AEC3-4FEA3545A9A9}" destId="{C9C52049-040C-44C4-AC26-9F1A4E51C708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9A1D6FC1-27CB-4BC7-8D2C-9AE7081EFFA9}" type="presOf" srcId="{709E077E-166A-4341-8A8F-7ED9C3552582}" destId="{07603894-5F6F-4885-BC38-DDAB99171497}" srcOrd="1" destOrd="0" presId="urn:microsoft.com/office/officeart/2005/8/layout/radial1"/>
    <dgm:cxn modelId="{EF49FC74-9C15-4BEB-96D6-01DFD8E5E6C3}" type="presParOf" srcId="{189EBCA6-B68F-47A3-BBAF-7CB1579A2BB0}" destId="{90B0B55B-01DD-4E85-8A70-BF1C03BE4E5F}" srcOrd="0" destOrd="0" presId="urn:microsoft.com/office/officeart/2005/8/layout/radial1"/>
    <dgm:cxn modelId="{3E611785-9BC3-4A9C-889C-7F688C2E335A}" type="presParOf" srcId="{189EBCA6-B68F-47A3-BBAF-7CB1579A2BB0}" destId="{C58E898C-8224-49BC-8164-6D485683A75E}" srcOrd="1" destOrd="0" presId="urn:microsoft.com/office/officeart/2005/8/layout/radial1"/>
    <dgm:cxn modelId="{D313FAEC-19DF-4F00-880E-E1F0EC16EB3E}" type="presParOf" srcId="{C58E898C-8224-49BC-8164-6D485683A75E}" destId="{23199DA3-C273-480A-9DBD-005C67143D63}" srcOrd="0" destOrd="0" presId="urn:microsoft.com/office/officeart/2005/8/layout/radial1"/>
    <dgm:cxn modelId="{767D7E87-5753-40F2-B22C-CB32F7E69885}" type="presParOf" srcId="{189EBCA6-B68F-47A3-BBAF-7CB1579A2BB0}" destId="{89220F5F-D419-46E1-8442-589D5E9B3977}" srcOrd="2" destOrd="0" presId="urn:microsoft.com/office/officeart/2005/8/layout/radial1"/>
    <dgm:cxn modelId="{654F4E3F-D347-48E3-94CA-DB0851A3BDCF}" type="presParOf" srcId="{189EBCA6-B68F-47A3-BBAF-7CB1579A2BB0}" destId="{683BCA1B-6F0A-4907-BA89-EDF28AE6206F}" srcOrd="3" destOrd="0" presId="urn:microsoft.com/office/officeart/2005/8/layout/radial1"/>
    <dgm:cxn modelId="{0024D6F7-E121-45DD-ABDC-E9333A80E8B9}" type="presParOf" srcId="{683BCA1B-6F0A-4907-BA89-EDF28AE6206F}" destId="{A565AB33-2F9F-4DF9-B86D-B3CAE83E3C18}" srcOrd="0" destOrd="0" presId="urn:microsoft.com/office/officeart/2005/8/layout/radial1"/>
    <dgm:cxn modelId="{A26C7508-5F79-4927-AF83-4591C7251267}" type="presParOf" srcId="{189EBCA6-B68F-47A3-BBAF-7CB1579A2BB0}" destId="{D88826CC-8816-4B5D-8F2B-E7C16F718835}" srcOrd="4" destOrd="0" presId="urn:microsoft.com/office/officeart/2005/8/layout/radial1"/>
    <dgm:cxn modelId="{19EEE9E4-C9DC-47AD-9793-6CFADDC0C9BD}" type="presParOf" srcId="{189EBCA6-B68F-47A3-BBAF-7CB1579A2BB0}" destId="{ACACFE25-2207-496B-A41D-F8C989A4EDF5}" srcOrd="5" destOrd="0" presId="urn:microsoft.com/office/officeart/2005/8/layout/radial1"/>
    <dgm:cxn modelId="{066A441A-61A4-4574-AF40-FF6166062D8E}" type="presParOf" srcId="{ACACFE25-2207-496B-A41D-F8C989A4EDF5}" destId="{5EE989FE-8429-4A1E-B9BB-34F9A9EE9DF0}" srcOrd="0" destOrd="0" presId="urn:microsoft.com/office/officeart/2005/8/layout/radial1"/>
    <dgm:cxn modelId="{2D52EFB3-2EC9-4F77-B053-C84B4D6322A1}" type="presParOf" srcId="{189EBCA6-B68F-47A3-BBAF-7CB1579A2BB0}" destId="{C9C52049-040C-44C4-AC26-9F1A4E51C708}" srcOrd="6" destOrd="0" presId="urn:microsoft.com/office/officeart/2005/8/layout/radial1"/>
    <dgm:cxn modelId="{D6BA8453-1EC6-4499-9C91-858645AC282B}" type="presParOf" srcId="{189EBCA6-B68F-47A3-BBAF-7CB1579A2BB0}" destId="{1F976931-6BD1-4C01-8C95-363D9F5045AD}" srcOrd="7" destOrd="0" presId="urn:microsoft.com/office/officeart/2005/8/layout/radial1"/>
    <dgm:cxn modelId="{907601E4-6E11-4DEE-9F26-5DB3DB32042F}" type="presParOf" srcId="{1F976931-6BD1-4C01-8C95-363D9F5045AD}" destId="{0FD6A8BD-1B45-4928-A500-8B2F34A66546}" srcOrd="0" destOrd="0" presId="urn:microsoft.com/office/officeart/2005/8/layout/radial1"/>
    <dgm:cxn modelId="{FA83E14C-DC5D-419E-A0BB-4B65A7D58BEF}" type="presParOf" srcId="{189EBCA6-B68F-47A3-BBAF-7CB1579A2BB0}" destId="{3D3A9D17-BECD-444D-9074-9D0E3092404D}" srcOrd="8" destOrd="0" presId="urn:microsoft.com/office/officeart/2005/8/layout/radial1"/>
    <dgm:cxn modelId="{7750956D-B611-4F33-8C6A-CD8E2006A6A1}" type="presParOf" srcId="{189EBCA6-B68F-47A3-BBAF-7CB1579A2BB0}" destId="{F029DD99-83A6-4594-8A6D-3A02E107FF10}" srcOrd="9" destOrd="0" presId="urn:microsoft.com/office/officeart/2005/8/layout/radial1"/>
    <dgm:cxn modelId="{B8C27FFD-6DC4-4ADE-9077-2C7937097F40}" type="presParOf" srcId="{F029DD99-83A6-4594-8A6D-3A02E107FF10}" destId="{4CC96AFD-4530-4D22-967F-550A5EB4D182}" srcOrd="0" destOrd="0" presId="urn:microsoft.com/office/officeart/2005/8/layout/radial1"/>
    <dgm:cxn modelId="{B503240E-EB0B-4AD6-8928-CEEAD9B9F8A5}" type="presParOf" srcId="{189EBCA6-B68F-47A3-BBAF-7CB1579A2BB0}" destId="{B024A7E9-B15F-4973-A3E9-43011CF89B5F}" srcOrd="10" destOrd="0" presId="urn:microsoft.com/office/officeart/2005/8/layout/radial1"/>
    <dgm:cxn modelId="{F37D1F9E-E3E5-4E3F-A809-50D06B748B07}" type="presParOf" srcId="{189EBCA6-B68F-47A3-BBAF-7CB1579A2BB0}" destId="{D52D79B7-B0BB-4BEE-BB5F-C5F8BF1988A2}" srcOrd="11" destOrd="0" presId="urn:microsoft.com/office/officeart/2005/8/layout/radial1"/>
    <dgm:cxn modelId="{A9C34A7E-014B-449F-B878-60288A3429C2}" type="presParOf" srcId="{D52D79B7-B0BB-4BEE-BB5F-C5F8BF1988A2}" destId="{07603894-5F6F-4885-BC38-DDAB99171497}" srcOrd="0" destOrd="0" presId="urn:microsoft.com/office/officeart/2005/8/layout/radial1"/>
    <dgm:cxn modelId="{74E2999F-90BD-4561-99E4-774D633F05CB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Universal White Manhood Suffrage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Spoils System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Tariff of Abominations &amp; 2</a:t>
          </a:r>
          <a:r>
            <a:rPr lang="en-US" baseline="30000" dirty="0" smtClean="0"/>
            <a:t>nd</a:t>
          </a:r>
          <a:r>
            <a:rPr lang="en-US" dirty="0" smtClean="0"/>
            <a:t> Nullification Crisis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National Bank Crisis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Petticoat Affair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Indian Removal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9DA003-6E53-490A-A075-F2289F3311CF}" type="presOf" srcId="{BE8E7778-C34A-468A-9F2C-E18239F0C1FD}" destId="{F029DD99-83A6-4594-8A6D-3A02E107FF10}" srcOrd="0" destOrd="0" presId="urn:microsoft.com/office/officeart/2005/8/layout/radial1"/>
    <dgm:cxn modelId="{0C20E008-4265-4970-AB5B-59888DDAFAB5}" type="presOf" srcId="{84133897-60AB-4E25-873A-BBD03D16554C}" destId="{5EE989FE-8429-4A1E-B9BB-34F9A9EE9DF0}" srcOrd="1" destOrd="0" presId="urn:microsoft.com/office/officeart/2005/8/layout/radial1"/>
    <dgm:cxn modelId="{6C1C896A-7E05-44B8-873D-AF6F649B42B1}" type="presOf" srcId="{548397DE-3B92-4981-9E6A-1047CEE47D06}" destId="{D88826CC-8816-4B5D-8F2B-E7C16F718835}" srcOrd="0" destOrd="0" presId="urn:microsoft.com/office/officeart/2005/8/layout/radial1"/>
    <dgm:cxn modelId="{451812BA-DA82-470A-BC72-05CCE2D4C546}" type="presOf" srcId="{06B2CCAE-D998-425F-BE00-57C58A2252CE}" destId="{90B0B55B-01DD-4E85-8A70-BF1C03BE4E5F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B26652E4-4672-4BED-AE8E-288A9D12A723}" type="presOf" srcId="{080A5834-A5A5-4DC4-A9AC-70E5CAC6BEC6}" destId="{A565AB33-2F9F-4DF9-B86D-B3CAE83E3C18}" srcOrd="1" destOrd="0" presId="urn:microsoft.com/office/officeart/2005/8/layout/radial1"/>
    <dgm:cxn modelId="{053F11F3-0AF1-4805-99AB-B288D82D5F61}" type="presOf" srcId="{84133897-60AB-4E25-873A-BBD03D16554C}" destId="{ACACFE25-2207-496B-A41D-F8C989A4EDF5}" srcOrd="0" destOrd="0" presId="urn:microsoft.com/office/officeart/2005/8/layout/radial1"/>
    <dgm:cxn modelId="{4BE32114-47E5-415D-8D6C-361F36BA2DCB}" type="presOf" srcId="{8DB193E5-00B8-4AAE-979A-BBF595E3E20E}" destId="{1F976931-6BD1-4C01-8C95-363D9F5045AD}" srcOrd="0" destOrd="0" presId="urn:microsoft.com/office/officeart/2005/8/layout/radial1"/>
    <dgm:cxn modelId="{9983E493-4D1A-4096-B1DC-D3990E42E411}" type="presOf" srcId="{C18A6AD5-FDA8-4B1E-9227-0F3BC7D19E08}" destId="{B024A7E9-B15F-4973-A3E9-43011CF89B5F}" srcOrd="0" destOrd="0" presId="urn:microsoft.com/office/officeart/2005/8/layout/radial1"/>
    <dgm:cxn modelId="{8619FDE3-F89B-401B-9507-9FF88852D028}" type="presOf" srcId="{75FA2FF8-8062-47F8-87A2-444423555564}" destId="{23199DA3-C273-480A-9DBD-005C67143D63}" srcOrd="1" destOrd="0" presId="urn:microsoft.com/office/officeart/2005/8/layout/radial1"/>
    <dgm:cxn modelId="{49ADF765-4E8F-4FB7-BFAE-D1D3CB4F5C0F}" type="presOf" srcId="{080A5834-A5A5-4DC4-A9AC-70E5CAC6BEC6}" destId="{683BCA1B-6F0A-4907-BA89-EDF28AE6206F}" srcOrd="0" destOrd="0" presId="urn:microsoft.com/office/officeart/2005/8/layout/radial1"/>
    <dgm:cxn modelId="{DC7E9361-3C5B-446D-BBB8-E6CE9A1F4F3A}" type="presOf" srcId="{3E28C82E-CD63-4BE4-9F6B-2806062068B7}" destId="{BFD62D28-76D2-4922-8531-6417BC84E349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2C72B099-A095-445E-8F1D-BF412BE7D336}" type="presOf" srcId="{C4BF55F0-0274-4D74-AEC3-4FEA3545A9A9}" destId="{C9C52049-040C-44C4-AC26-9F1A4E51C708}" srcOrd="0" destOrd="0" presId="urn:microsoft.com/office/officeart/2005/8/layout/radial1"/>
    <dgm:cxn modelId="{1C6CEB1A-DCEC-49C6-8884-A2063C9DFBF3}" type="presOf" srcId="{0B48A220-9239-4F1E-863A-46E2DAB889B6}" destId="{189EBCA6-B68F-47A3-BBAF-7CB1579A2BB0}" srcOrd="0" destOrd="0" presId="urn:microsoft.com/office/officeart/2005/8/layout/radial1"/>
    <dgm:cxn modelId="{D5DCB6F7-8C0C-4228-B362-0A723F14F18B}" type="presOf" srcId="{8DB193E5-00B8-4AAE-979A-BBF595E3E20E}" destId="{0FD6A8BD-1B45-4928-A500-8B2F34A66546}" srcOrd="1" destOrd="0" presId="urn:microsoft.com/office/officeart/2005/8/layout/radial1"/>
    <dgm:cxn modelId="{CBB4548D-5125-4D1D-A7D3-1D44BD82CDE8}" type="presOf" srcId="{75FA2FF8-8062-47F8-87A2-444423555564}" destId="{C58E898C-8224-49BC-8164-6D485683A75E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90474EEB-E293-4A85-87D5-03CFEA5FC406}" type="presOf" srcId="{709E077E-166A-4341-8A8F-7ED9C3552582}" destId="{D52D79B7-B0BB-4BEE-BB5F-C5F8BF1988A2}" srcOrd="0" destOrd="0" presId="urn:microsoft.com/office/officeart/2005/8/layout/radial1"/>
    <dgm:cxn modelId="{DAC63D95-299C-4A2B-BE97-A9AE5435D120}" type="presOf" srcId="{709E077E-166A-4341-8A8F-7ED9C3552582}" destId="{07603894-5F6F-4885-BC38-DDAB99171497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D9ABC525-486E-401B-9C8F-65E97F65029A}" type="presOf" srcId="{8D09908C-1870-4CC5-808C-DCBF26FAC3E8}" destId="{89220F5F-D419-46E1-8442-589D5E9B3977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DF7A87C2-CFC9-4FBC-A69A-94F2133A7051}" type="presOf" srcId="{20A51796-AF9A-45F2-9FA4-E58B5A22F7F7}" destId="{3D3A9D17-BECD-444D-9074-9D0E3092404D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C4B0D474-0DB1-4785-8815-4C137726DB3E}" type="presOf" srcId="{BE8E7778-C34A-468A-9F2C-E18239F0C1FD}" destId="{4CC96AFD-4530-4D22-967F-550A5EB4D182}" srcOrd="1" destOrd="0" presId="urn:microsoft.com/office/officeart/2005/8/layout/radial1"/>
    <dgm:cxn modelId="{0CB8FEBF-AF86-47EC-A706-F264119CA5CB}" type="presParOf" srcId="{189EBCA6-B68F-47A3-BBAF-7CB1579A2BB0}" destId="{90B0B55B-01DD-4E85-8A70-BF1C03BE4E5F}" srcOrd="0" destOrd="0" presId="urn:microsoft.com/office/officeart/2005/8/layout/radial1"/>
    <dgm:cxn modelId="{31BB5186-DE66-4315-927A-8D23501BA7FB}" type="presParOf" srcId="{189EBCA6-B68F-47A3-BBAF-7CB1579A2BB0}" destId="{C58E898C-8224-49BC-8164-6D485683A75E}" srcOrd="1" destOrd="0" presId="urn:microsoft.com/office/officeart/2005/8/layout/radial1"/>
    <dgm:cxn modelId="{BABEB3D4-88AA-4CC7-A1CE-F22C084CFC19}" type="presParOf" srcId="{C58E898C-8224-49BC-8164-6D485683A75E}" destId="{23199DA3-C273-480A-9DBD-005C67143D63}" srcOrd="0" destOrd="0" presId="urn:microsoft.com/office/officeart/2005/8/layout/radial1"/>
    <dgm:cxn modelId="{72D8AC12-297A-474D-9F6F-88BBE928D416}" type="presParOf" srcId="{189EBCA6-B68F-47A3-BBAF-7CB1579A2BB0}" destId="{89220F5F-D419-46E1-8442-589D5E9B3977}" srcOrd="2" destOrd="0" presId="urn:microsoft.com/office/officeart/2005/8/layout/radial1"/>
    <dgm:cxn modelId="{DB396BA0-EA58-4847-B576-E3F3A39BF64D}" type="presParOf" srcId="{189EBCA6-B68F-47A3-BBAF-7CB1579A2BB0}" destId="{683BCA1B-6F0A-4907-BA89-EDF28AE6206F}" srcOrd="3" destOrd="0" presId="urn:microsoft.com/office/officeart/2005/8/layout/radial1"/>
    <dgm:cxn modelId="{33F004A9-ADF8-4BC0-BC77-D546338ADAE6}" type="presParOf" srcId="{683BCA1B-6F0A-4907-BA89-EDF28AE6206F}" destId="{A565AB33-2F9F-4DF9-B86D-B3CAE83E3C18}" srcOrd="0" destOrd="0" presId="urn:microsoft.com/office/officeart/2005/8/layout/radial1"/>
    <dgm:cxn modelId="{EB37F8D8-0564-4D6F-B3DA-A508F81EAA9F}" type="presParOf" srcId="{189EBCA6-B68F-47A3-BBAF-7CB1579A2BB0}" destId="{D88826CC-8816-4B5D-8F2B-E7C16F718835}" srcOrd="4" destOrd="0" presId="urn:microsoft.com/office/officeart/2005/8/layout/radial1"/>
    <dgm:cxn modelId="{8C53B822-EB58-4592-9B43-DB33C59137CC}" type="presParOf" srcId="{189EBCA6-B68F-47A3-BBAF-7CB1579A2BB0}" destId="{ACACFE25-2207-496B-A41D-F8C989A4EDF5}" srcOrd="5" destOrd="0" presId="urn:microsoft.com/office/officeart/2005/8/layout/radial1"/>
    <dgm:cxn modelId="{A594815C-0F42-46C2-8693-6C7F8C52884F}" type="presParOf" srcId="{ACACFE25-2207-496B-A41D-F8C989A4EDF5}" destId="{5EE989FE-8429-4A1E-B9BB-34F9A9EE9DF0}" srcOrd="0" destOrd="0" presId="urn:microsoft.com/office/officeart/2005/8/layout/radial1"/>
    <dgm:cxn modelId="{78FD23F6-B60D-45E3-A3B0-184140E1192F}" type="presParOf" srcId="{189EBCA6-B68F-47A3-BBAF-7CB1579A2BB0}" destId="{C9C52049-040C-44C4-AC26-9F1A4E51C708}" srcOrd="6" destOrd="0" presId="urn:microsoft.com/office/officeart/2005/8/layout/radial1"/>
    <dgm:cxn modelId="{DEC219C0-5D0F-43DA-8C50-61B41670380A}" type="presParOf" srcId="{189EBCA6-B68F-47A3-BBAF-7CB1579A2BB0}" destId="{1F976931-6BD1-4C01-8C95-363D9F5045AD}" srcOrd="7" destOrd="0" presId="urn:microsoft.com/office/officeart/2005/8/layout/radial1"/>
    <dgm:cxn modelId="{115DD8E1-312E-43FD-93DC-B291F65B55E5}" type="presParOf" srcId="{1F976931-6BD1-4C01-8C95-363D9F5045AD}" destId="{0FD6A8BD-1B45-4928-A500-8B2F34A66546}" srcOrd="0" destOrd="0" presId="urn:microsoft.com/office/officeart/2005/8/layout/radial1"/>
    <dgm:cxn modelId="{90C289DA-076D-4E8E-A7A3-432013821D5C}" type="presParOf" srcId="{189EBCA6-B68F-47A3-BBAF-7CB1579A2BB0}" destId="{3D3A9D17-BECD-444D-9074-9D0E3092404D}" srcOrd="8" destOrd="0" presId="urn:microsoft.com/office/officeart/2005/8/layout/radial1"/>
    <dgm:cxn modelId="{5B23D88D-3FD0-48F6-AC5F-0D90A9E9F4E9}" type="presParOf" srcId="{189EBCA6-B68F-47A3-BBAF-7CB1579A2BB0}" destId="{F029DD99-83A6-4594-8A6D-3A02E107FF10}" srcOrd="9" destOrd="0" presId="urn:microsoft.com/office/officeart/2005/8/layout/radial1"/>
    <dgm:cxn modelId="{0E011E26-FE97-424A-A417-7858A22628F9}" type="presParOf" srcId="{F029DD99-83A6-4594-8A6D-3A02E107FF10}" destId="{4CC96AFD-4530-4D22-967F-550A5EB4D182}" srcOrd="0" destOrd="0" presId="urn:microsoft.com/office/officeart/2005/8/layout/radial1"/>
    <dgm:cxn modelId="{52BC9AC8-5E4E-44C6-8887-897EA1911754}" type="presParOf" srcId="{189EBCA6-B68F-47A3-BBAF-7CB1579A2BB0}" destId="{B024A7E9-B15F-4973-A3E9-43011CF89B5F}" srcOrd="10" destOrd="0" presId="urn:microsoft.com/office/officeart/2005/8/layout/radial1"/>
    <dgm:cxn modelId="{553B58E3-596F-476A-806D-9AEA3578D148}" type="presParOf" srcId="{189EBCA6-B68F-47A3-BBAF-7CB1579A2BB0}" destId="{D52D79B7-B0BB-4BEE-BB5F-C5F8BF1988A2}" srcOrd="11" destOrd="0" presId="urn:microsoft.com/office/officeart/2005/8/layout/radial1"/>
    <dgm:cxn modelId="{C75CED41-D92D-49DE-A1BB-EA25B0F4F2B4}" type="presParOf" srcId="{D52D79B7-B0BB-4BEE-BB5F-C5F8BF1988A2}" destId="{07603894-5F6F-4885-BC38-DDAB99171497}" srcOrd="0" destOrd="0" presId="urn:microsoft.com/office/officeart/2005/8/layout/radial1"/>
    <dgm:cxn modelId="{F1F3E202-E8F2-4034-A8FB-CCC6AC44C59E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New Frontier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Apollo Program created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Bay of Pigs &amp; Cuban Missile Crisis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Peace Corps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March on Washington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Assassination in Dallas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3ECEC8BA-F326-4711-B007-C71D3CB6CF21}" type="presOf" srcId="{548397DE-3B92-4981-9E6A-1047CEE47D06}" destId="{D88826CC-8816-4B5D-8F2B-E7C16F718835}" srcOrd="0" destOrd="0" presId="urn:microsoft.com/office/officeart/2005/8/layout/radial1"/>
    <dgm:cxn modelId="{C7CD8D24-11B5-48B7-8E61-925D31928CE5}" type="presOf" srcId="{080A5834-A5A5-4DC4-A9AC-70E5CAC6BEC6}" destId="{A565AB33-2F9F-4DF9-B86D-B3CAE83E3C18}" srcOrd="1" destOrd="0" presId="urn:microsoft.com/office/officeart/2005/8/layout/radial1"/>
    <dgm:cxn modelId="{D65A9823-4198-4ACF-8A9B-D3ABC2E32D51}" type="presOf" srcId="{BE8E7778-C34A-468A-9F2C-E18239F0C1FD}" destId="{F029DD99-83A6-4594-8A6D-3A02E107FF10}" srcOrd="0" destOrd="0" presId="urn:microsoft.com/office/officeart/2005/8/layout/radial1"/>
    <dgm:cxn modelId="{48911AB4-9B3D-478E-B284-4364ED8BCEB6}" type="presOf" srcId="{75FA2FF8-8062-47F8-87A2-444423555564}" destId="{C58E898C-8224-49BC-8164-6D485683A75E}" srcOrd="0" destOrd="0" presId="urn:microsoft.com/office/officeart/2005/8/layout/radial1"/>
    <dgm:cxn modelId="{1FA1073F-7233-479E-8BFA-FF8D02948CC3}" type="presOf" srcId="{080A5834-A5A5-4DC4-A9AC-70E5CAC6BEC6}" destId="{683BCA1B-6F0A-4907-BA89-EDF28AE6206F}" srcOrd="0" destOrd="0" presId="urn:microsoft.com/office/officeart/2005/8/layout/radial1"/>
    <dgm:cxn modelId="{32E48CDC-5EE1-4693-B7E5-11973A8D57B5}" type="presOf" srcId="{20A51796-AF9A-45F2-9FA4-E58B5A22F7F7}" destId="{3D3A9D17-BECD-444D-9074-9D0E3092404D}" srcOrd="0" destOrd="0" presId="urn:microsoft.com/office/officeart/2005/8/layout/radial1"/>
    <dgm:cxn modelId="{5B182F2B-5730-4B74-A303-69D2AEBDE6CC}" type="presOf" srcId="{8DB193E5-00B8-4AAE-979A-BBF595E3E20E}" destId="{1F976931-6BD1-4C01-8C95-363D9F5045AD}" srcOrd="0" destOrd="0" presId="urn:microsoft.com/office/officeart/2005/8/layout/radial1"/>
    <dgm:cxn modelId="{7899E483-B291-4B16-9DC2-224F9A6C08EF}" type="presOf" srcId="{8DB193E5-00B8-4AAE-979A-BBF595E3E20E}" destId="{0FD6A8BD-1B45-4928-A500-8B2F34A66546}" srcOrd="1" destOrd="0" presId="urn:microsoft.com/office/officeart/2005/8/layout/radial1"/>
    <dgm:cxn modelId="{FE8A3F48-F2E2-4DD4-B505-3968FBD07B5D}" type="presOf" srcId="{C18A6AD5-FDA8-4B1E-9227-0F3BC7D19E08}" destId="{B024A7E9-B15F-4973-A3E9-43011CF89B5F}" srcOrd="0" destOrd="0" presId="urn:microsoft.com/office/officeart/2005/8/layout/radial1"/>
    <dgm:cxn modelId="{0FDA1A15-0C2C-4F5F-88EC-B5E0FB39DA39}" type="presOf" srcId="{709E077E-166A-4341-8A8F-7ED9C3552582}" destId="{D52D79B7-B0BB-4BEE-BB5F-C5F8BF1988A2}" srcOrd="0" destOrd="0" presId="urn:microsoft.com/office/officeart/2005/8/layout/radial1"/>
    <dgm:cxn modelId="{9D17E885-FA4D-4FA2-AAD0-1177B7357AD3}" type="presOf" srcId="{75FA2FF8-8062-47F8-87A2-444423555564}" destId="{23199DA3-C273-480A-9DBD-005C67143D63}" srcOrd="1" destOrd="0" presId="urn:microsoft.com/office/officeart/2005/8/layout/radial1"/>
    <dgm:cxn modelId="{620CE5EE-FEB7-425F-A5DD-B739DD20FA9A}" type="presOf" srcId="{C4BF55F0-0274-4D74-AEC3-4FEA3545A9A9}" destId="{C9C52049-040C-44C4-AC26-9F1A4E51C708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2CB5608C-CF82-4BB7-B0D1-F667D056DB9D}" type="presOf" srcId="{3E28C82E-CD63-4BE4-9F6B-2806062068B7}" destId="{BFD62D28-76D2-4922-8531-6417BC84E349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D65CEE89-F706-4741-B76E-5C443D83DBC6}" type="presOf" srcId="{06B2CCAE-D998-425F-BE00-57C58A2252CE}" destId="{90B0B55B-01DD-4E85-8A70-BF1C03BE4E5F}" srcOrd="0" destOrd="0" presId="urn:microsoft.com/office/officeart/2005/8/layout/radial1"/>
    <dgm:cxn modelId="{6F83DCAA-A92F-420C-A664-CA52AD0F975A}" type="presOf" srcId="{BE8E7778-C34A-468A-9F2C-E18239F0C1FD}" destId="{4CC96AFD-4530-4D22-967F-550A5EB4D182}" srcOrd="1" destOrd="0" presId="urn:microsoft.com/office/officeart/2005/8/layout/radial1"/>
    <dgm:cxn modelId="{ADCC0D03-E3F7-483C-94B0-138D67A4549A}" type="presOf" srcId="{709E077E-166A-4341-8A8F-7ED9C3552582}" destId="{07603894-5F6F-4885-BC38-DDAB99171497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C5B38305-E258-48E0-A6C7-F7D3FCA51B2B}" type="presOf" srcId="{8D09908C-1870-4CC5-808C-DCBF26FAC3E8}" destId="{89220F5F-D419-46E1-8442-589D5E9B3977}" srcOrd="0" destOrd="0" presId="urn:microsoft.com/office/officeart/2005/8/layout/radial1"/>
    <dgm:cxn modelId="{D5914FD3-C162-43D4-B7DC-345976C67D3B}" type="presOf" srcId="{84133897-60AB-4E25-873A-BBD03D16554C}" destId="{5EE989FE-8429-4A1E-B9BB-34F9A9EE9DF0}" srcOrd="1" destOrd="0" presId="urn:microsoft.com/office/officeart/2005/8/layout/radial1"/>
    <dgm:cxn modelId="{DFDC4D83-6C53-4047-AAA8-B0158D90D7E0}" type="presOf" srcId="{84133897-60AB-4E25-873A-BBD03D16554C}" destId="{ACACFE25-2207-496B-A41D-F8C989A4EDF5}" srcOrd="0" destOrd="0" presId="urn:microsoft.com/office/officeart/2005/8/layout/radial1"/>
    <dgm:cxn modelId="{F39AEA58-F154-43BF-A843-738229A32A82}" type="presOf" srcId="{0B48A220-9239-4F1E-863A-46E2DAB889B6}" destId="{189EBCA6-B68F-47A3-BBAF-7CB1579A2BB0}" srcOrd="0" destOrd="0" presId="urn:microsoft.com/office/officeart/2005/8/layout/radial1"/>
    <dgm:cxn modelId="{229CC8A0-B0AA-46DF-BA84-4DB676E2C5C9}" type="presParOf" srcId="{189EBCA6-B68F-47A3-BBAF-7CB1579A2BB0}" destId="{90B0B55B-01DD-4E85-8A70-BF1C03BE4E5F}" srcOrd="0" destOrd="0" presId="urn:microsoft.com/office/officeart/2005/8/layout/radial1"/>
    <dgm:cxn modelId="{ECBA5DE2-FED1-424A-BB6C-8FFDA8132908}" type="presParOf" srcId="{189EBCA6-B68F-47A3-BBAF-7CB1579A2BB0}" destId="{C58E898C-8224-49BC-8164-6D485683A75E}" srcOrd="1" destOrd="0" presId="urn:microsoft.com/office/officeart/2005/8/layout/radial1"/>
    <dgm:cxn modelId="{B4BA2B61-6AFA-47E6-A814-1B90A76FE891}" type="presParOf" srcId="{C58E898C-8224-49BC-8164-6D485683A75E}" destId="{23199DA3-C273-480A-9DBD-005C67143D63}" srcOrd="0" destOrd="0" presId="urn:microsoft.com/office/officeart/2005/8/layout/radial1"/>
    <dgm:cxn modelId="{5550FBDE-87C0-49BE-A0CD-ECB4D43E3F04}" type="presParOf" srcId="{189EBCA6-B68F-47A3-BBAF-7CB1579A2BB0}" destId="{89220F5F-D419-46E1-8442-589D5E9B3977}" srcOrd="2" destOrd="0" presId="urn:microsoft.com/office/officeart/2005/8/layout/radial1"/>
    <dgm:cxn modelId="{1668C526-D022-4E16-BCC6-DE2D08CE39FF}" type="presParOf" srcId="{189EBCA6-B68F-47A3-BBAF-7CB1579A2BB0}" destId="{683BCA1B-6F0A-4907-BA89-EDF28AE6206F}" srcOrd="3" destOrd="0" presId="urn:microsoft.com/office/officeart/2005/8/layout/radial1"/>
    <dgm:cxn modelId="{8B7D209B-8B4C-4A62-A78C-F9D774AF7243}" type="presParOf" srcId="{683BCA1B-6F0A-4907-BA89-EDF28AE6206F}" destId="{A565AB33-2F9F-4DF9-B86D-B3CAE83E3C18}" srcOrd="0" destOrd="0" presId="urn:microsoft.com/office/officeart/2005/8/layout/radial1"/>
    <dgm:cxn modelId="{1559B15D-63A9-4EF1-9567-0EB7C62A8F0F}" type="presParOf" srcId="{189EBCA6-B68F-47A3-BBAF-7CB1579A2BB0}" destId="{D88826CC-8816-4B5D-8F2B-E7C16F718835}" srcOrd="4" destOrd="0" presId="urn:microsoft.com/office/officeart/2005/8/layout/radial1"/>
    <dgm:cxn modelId="{C83C4D16-3921-4886-B807-2175A116184C}" type="presParOf" srcId="{189EBCA6-B68F-47A3-BBAF-7CB1579A2BB0}" destId="{ACACFE25-2207-496B-A41D-F8C989A4EDF5}" srcOrd="5" destOrd="0" presId="urn:microsoft.com/office/officeart/2005/8/layout/radial1"/>
    <dgm:cxn modelId="{1AC8A5CF-3D9D-4BC0-9B4F-873EB7068FE7}" type="presParOf" srcId="{ACACFE25-2207-496B-A41D-F8C989A4EDF5}" destId="{5EE989FE-8429-4A1E-B9BB-34F9A9EE9DF0}" srcOrd="0" destOrd="0" presId="urn:microsoft.com/office/officeart/2005/8/layout/radial1"/>
    <dgm:cxn modelId="{EBCAA7A6-F002-42CE-8398-8BCE6C3EEB52}" type="presParOf" srcId="{189EBCA6-B68F-47A3-BBAF-7CB1579A2BB0}" destId="{C9C52049-040C-44C4-AC26-9F1A4E51C708}" srcOrd="6" destOrd="0" presId="urn:microsoft.com/office/officeart/2005/8/layout/radial1"/>
    <dgm:cxn modelId="{85DF96C9-F613-4EC7-BC8E-6F3276C043D7}" type="presParOf" srcId="{189EBCA6-B68F-47A3-BBAF-7CB1579A2BB0}" destId="{1F976931-6BD1-4C01-8C95-363D9F5045AD}" srcOrd="7" destOrd="0" presId="urn:microsoft.com/office/officeart/2005/8/layout/radial1"/>
    <dgm:cxn modelId="{8DB583CC-A507-4887-8902-0A3A865413FC}" type="presParOf" srcId="{1F976931-6BD1-4C01-8C95-363D9F5045AD}" destId="{0FD6A8BD-1B45-4928-A500-8B2F34A66546}" srcOrd="0" destOrd="0" presId="urn:microsoft.com/office/officeart/2005/8/layout/radial1"/>
    <dgm:cxn modelId="{69D92891-7453-4058-B532-825A10769CC9}" type="presParOf" srcId="{189EBCA6-B68F-47A3-BBAF-7CB1579A2BB0}" destId="{3D3A9D17-BECD-444D-9074-9D0E3092404D}" srcOrd="8" destOrd="0" presId="urn:microsoft.com/office/officeart/2005/8/layout/radial1"/>
    <dgm:cxn modelId="{A6BD1307-DFE9-448B-8D50-ACEED7BA33DB}" type="presParOf" srcId="{189EBCA6-B68F-47A3-BBAF-7CB1579A2BB0}" destId="{F029DD99-83A6-4594-8A6D-3A02E107FF10}" srcOrd="9" destOrd="0" presId="urn:microsoft.com/office/officeart/2005/8/layout/radial1"/>
    <dgm:cxn modelId="{01A2FC18-9B22-4205-A95F-41F1CD5A5AFC}" type="presParOf" srcId="{F029DD99-83A6-4594-8A6D-3A02E107FF10}" destId="{4CC96AFD-4530-4D22-967F-550A5EB4D182}" srcOrd="0" destOrd="0" presId="urn:microsoft.com/office/officeart/2005/8/layout/radial1"/>
    <dgm:cxn modelId="{06CEAC4E-1A5B-47E0-8197-2D5C4A87A2E3}" type="presParOf" srcId="{189EBCA6-B68F-47A3-BBAF-7CB1579A2BB0}" destId="{B024A7E9-B15F-4973-A3E9-43011CF89B5F}" srcOrd="10" destOrd="0" presId="urn:microsoft.com/office/officeart/2005/8/layout/radial1"/>
    <dgm:cxn modelId="{CBFC7B00-7EB7-46B2-944A-E448006352E9}" type="presParOf" srcId="{189EBCA6-B68F-47A3-BBAF-7CB1579A2BB0}" destId="{D52D79B7-B0BB-4BEE-BB5F-C5F8BF1988A2}" srcOrd="11" destOrd="0" presId="urn:microsoft.com/office/officeart/2005/8/layout/radial1"/>
    <dgm:cxn modelId="{5D82E06F-CFDA-42BB-AF19-33B9E200104C}" type="presParOf" srcId="{D52D79B7-B0BB-4BEE-BB5F-C5F8BF1988A2}" destId="{07603894-5F6F-4885-BC38-DDAB99171497}" srcOrd="0" destOrd="0" presId="urn:microsoft.com/office/officeart/2005/8/layout/radial1"/>
    <dgm:cxn modelId="{7E4D7AB0-7D93-4B3E-83C7-B2CF004C7E45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XYZ Affair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Quasi War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Alien &amp; Sedition Acts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Virginia &amp; Kentucky Resolutions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“Midnight Judges”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Federalist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991EBB-A799-4248-A27F-731AE1BE9169}" type="presOf" srcId="{75FA2FF8-8062-47F8-87A2-444423555564}" destId="{C58E898C-8224-49BC-8164-6D485683A75E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B46BDB23-C95B-4878-ABEC-B017C33EBCA9}" type="presOf" srcId="{84133897-60AB-4E25-873A-BBD03D16554C}" destId="{ACACFE25-2207-496B-A41D-F8C989A4EDF5}" srcOrd="0" destOrd="0" presId="urn:microsoft.com/office/officeart/2005/8/layout/radial1"/>
    <dgm:cxn modelId="{490E49D2-4B4C-425C-B619-79998CE11DC4}" type="presOf" srcId="{080A5834-A5A5-4DC4-A9AC-70E5CAC6BEC6}" destId="{A565AB33-2F9F-4DF9-B86D-B3CAE83E3C18}" srcOrd="1" destOrd="0" presId="urn:microsoft.com/office/officeart/2005/8/layout/radial1"/>
    <dgm:cxn modelId="{67BD5FA2-39BA-4A5F-9060-8E30B85F483E}" type="presOf" srcId="{C18A6AD5-FDA8-4B1E-9227-0F3BC7D19E08}" destId="{B024A7E9-B15F-4973-A3E9-43011CF89B5F}" srcOrd="0" destOrd="0" presId="urn:microsoft.com/office/officeart/2005/8/layout/radial1"/>
    <dgm:cxn modelId="{1754B3C9-CE36-4154-ACFE-139B4B79BE59}" type="presOf" srcId="{080A5834-A5A5-4DC4-A9AC-70E5CAC6BEC6}" destId="{683BCA1B-6F0A-4907-BA89-EDF28AE6206F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5C658421-7302-421E-905C-1A9986752D40}" type="presOf" srcId="{8DB193E5-00B8-4AAE-979A-BBF595E3E20E}" destId="{1F976931-6BD1-4C01-8C95-363D9F5045AD}" srcOrd="0" destOrd="0" presId="urn:microsoft.com/office/officeart/2005/8/layout/radial1"/>
    <dgm:cxn modelId="{C9A43198-9E35-4EDA-A227-7D53FE650312}" type="presOf" srcId="{06B2CCAE-D998-425F-BE00-57C58A2252CE}" destId="{90B0B55B-01DD-4E85-8A70-BF1C03BE4E5F}" srcOrd="0" destOrd="0" presId="urn:microsoft.com/office/officeart/2005/8/layout/radial1"/>
    <dgm:cxn modelId="{8CC20B5E-B05E-4BA5-9641-4577EDC48EFD}" type="presOf" srcId="{548397DE-3B92-4981-9E6A-1047CEE47D06}" destId="{D88826CC-8816-4B5D-8F2B-E7C16F718835}" srcOrd="0" destOrd="0" presId="urn:microsoft.com/office/officeart/2005/8/layout/radial1"/>
    <dgm:cxn modelId="{4689D584-46BF-4023-A501-9261B39620A9}" type="presOf" srcId="{8DB193E5-00B8-4AAE-979A-BBF595E3E20E}" destId="{0FD6A8BD-1B45-4928-A500-8B2F34A66546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90E978C8-F016-419F-B708-91A0F9F7F9C2}" type="presOf" srcId="{BE8E7778-C34A-468A-9F2C-E18239F0C1FD}" destId="{F029DD99-83A6-4594-8A6D-3A02E107FF10}" srcOrd="0" destOrd="0" presId="urn:microsoft.com/office/officeart/2005/8/layout/radial1"/>
    <dgm:cxn modelId="{5E549FB1-9A1F-4E33-817D-B107A6A0BEB8}" type="presOf" srcId="{C4BF55F0-0274-4D74-AEC3-4FEA3545A9A9}" destId="{C9C52049-040C-44C4-AC26-9F1A4E51C708}" srcOrd="0" destOrd="0" presId="urn:microsoft.com/office/officeart/2005/8/layout/radial1"/>
    <dgm:cxn modelId="{76D3C868-A8ED-4457-ABD7-14554B1F5A72}" type="presOf" srcId="{75FA2FF8-8062-47F8-87A2-444423555564}" destId="{23199DA3-C273-480A-9DBD-005C67143D63}" srcOrd="1" destOrd="0" presId="urn:microsoft.com/office/officeart/2005/8/layout/radial1"/>
    <dgm:cxn modelId="{55014932-ECF7-4B8F-B276-F40B155E8C06}" type="presOf" srcId="{709E077E-166A-4341-8A8F-7ED9C3552582}" destId="{07603894-5F6F-4885-BC38-DDAB99171497}" srcOrd="1" destOrd="0" presId="urn:microsoft.com/office/officeart/2005/8/layout/radial1"/>
    <dgm:cxn modelId="{766AA1C7-9AF9-4E76-9C73-BCCE60976EED}" type="presOf" srcId="{BE8E7778-C34A-468A-9F2C-E18239F0C1FD}" destId="{4CC96AFD-4530-4D22-967F-550A5EB4D182}" srcOrd="1" destOrd="0" presId="urn:microsoft.com/office/officeart/2005/8/layout/radial1"/>
    <dgm:cxn modelId="{82A3AD19-4DE6-4509-ADE3-11A21762D498}" type="presOf" srcId="{84133897-60AB-4E25-873A-BBD03D16554C}" destId="{5EE989FE-8429-4A1E-B9BB-34F9A9EE9DF0}" srcOrd="1" destOrd="0" presId="urn:microsoft.com/office/officeart/2005/8/layout/radial1"/>
    <dgm:cxn modelId="{47FB2084-B74A-47FF-8017-503F123E9680}" type="presOf" srcId="{0B48A220-9239-4F1E-863A-46E2DAB889B6}" destId="{189EBCA6-B68F-47A3-BBAF-7CB1579A2BB0}" srcOrd="0" destOrd="0" presId="urn:microsoft.com/office/officeart/2005/8/layout/radial1"/>
    <dgm:cxn modelId="{A4B201AE-DFFF-48E0-B01B-07BC71357433}" type="presOf" srcId="{8D09908C-1870-4CC5-808C-DCBF26FAC3E8}" destId="{89220F5F-D419-46E1-8442-589D5E9B3977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FBD0FAD6-08CA-4D62-965A-D97827D151D1}" type="presOf" srcId="{20A51796-AF9A-45F2-9FA4-E58B5A22F7F7}" destId="{3D3A9D17-BECD-444D-9074-9D0E3092404D}" srcOrd="0" destOrd="0" presId="urn:microsoft.com/office/officeart/2005/8/layout/radial1"/>
    <dgm:cxn modelId="{F4266A9B-3A54-4DC2-97D1-0D8C1D31D226}" type="presOf" srcId="{3E28C82E-CD63-4BE4-9F6B-2806062068B7}" destId="{BFD62D28-76D2-4922-8531-6417BC84E349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097A304-2F25-42D4-B474-0BA15EDB362A}" type="presOf" srcId="{709E077E-166A-4341-8A8F-7ED9C3552582}" destId="{D52D79B7-B0BB-4BEE-BB5F-C5F8BF1988A2}" srcOrd="0" destOrd="0" presId="urn:microsoft.com/office/officeart/2005/8/layout/radial1"/>
    <dgm:cxn modelId="{48E2748A-D57C-4D15-82B0-D026F07E0509}" type="presParOf" srcId="{189EBCA6-B68F-47A3-BBAF-7CB1579A2BB0}" destId="{90B0B55B-01DD-4E85-8A70-BF1C03BE4E5F}" srcOrd="0" destOrd="0" presId="urn:microsoft.com/office/officeart/2005/8/layout/radial1"/>
    <dgm:cxn modelId="{E64CB35A-5CB4-4747-B9E9-2C903EBF16B9}" type="presParOf" srcId="{189EBCA6-B68F-47A3-BBAF-7CB1579A2BB0}" destId="{C58E898C-8224-49BC-8164-6D485683A75E}" srcOrd="1" destOrd="0" presId="urn:microsoft.com/office/officeart/2005/8/layout/radial1"/>
    <dgm:cxn modelId="{81AC46F1-1CB1-4ECF-A731-990BE57730F7}" type="presParOf" srcId="{C58E898C-8224-49BC-8164-6D485683A75E}" destId="{23199DA3-C273-480A-9DBD-005C67143D63}" srcOrd="0" destOrd="0" presId="urn:microsoft.com/office/officeart/2005/8/layout/radial1"/>
    <dgm:cxn modelId="{DC31ED5A-F985-43D9-BF3D-2FDFA5DC61D9}" type="presParOf" srcId="{189EBCA6-B68F-47A3-BBAF-7CB1579A2BB0}" destId="{89220F5F-D419-46E1-8442-589D5E9B3977}" srcOrd="2" destOrd="0" presId="urn:microsoft.com/office/officeart/2005/8/layout/radial1"/>
    <dgm:cxn modelId="{A31A012B-3852-442F-A2D5-49AD5E62D6E2}" type="presParOf" srcId="{189EBCA6-B68F-47A3-BBAF-7CB1579A2BB0}" destId="{683BCA1B-6F0A-4907-BA89-EDF28AE6206F}" srcOrd="3" destOrd="0" presId="urn:microsoft.com/office/officeart/2005/8/layout/radial1"/>
    <dgm:cxn modelId="{1F8772C5-D704-4206-965D-AB158EF5DA7A}" type="presParOf" srcId="{683BCA1B-6F0A-4907-BA89-EDF28AE6206F}" destId="{A565AB33-2F9F-4DF9-B86D-B3CAE83E3C18}" srcOrd="0" destOrd="0" presId="urn:microsoft.com/office/officeart/2005/8/layout/radial1"/>
    <dgm:cxn modelId="{CE1899D9-0433-4875-913F-82CFB9BA7902}" type="presParOf" srcId="{189EBCA6-B68F-47A3-BBAF-7CB1579A2BB0}" destId="{D88826CC-8816-4B5D-8F2B-E7C16F718835}" srcOrd="4" destOrd="0" presId="urn:microsoft.com/office/officeart/2005/8/layout/radial1"/>
    <dgm:cxn modelId="{E261FE5F-3E78-42B5-915F-4A768C8E430E}" type="presParOf" srcId="{189EBCA6-B68F-47A3-BBAF-7CB1579A2BB0}" destId="{ACACFE25-2207-496B-A41D-F8C989A4EDF5}" srcOrd="5" destOrd="0" presId="urn:microsoft.com/office/officeart/2005/8/layout/radial1"/>
    <dgm:cxn modelId="{20EDF8DA-5445-45C9-8905-279E1FB21AB4}" type="presParOf" srcId="{ACACFE25-2207-496B-A41D-F8C989A4EDF5}" destId="{5EE989FE-8429-4A1E-B9BB-34F9A9EE9DF0}" srcOrd="0" destOrd="0" presId="urn:microsoft.com/office/officeart/2005/8/layout/radial1"/>
    <dgm:cxn modelId="{266831F2-A40A-4786-86BD-B6FCEDFF7F4B}" type="presParOf" srcId="{189EBCA6-B68F-47A3-BBAF-7CB1579A2BB0}" destId="{C9C52049-040C-44C4-AC26-9F1A4E51C708}" srcOrd="6" destOrd="0" presId="urn:microsoft.com/office/officeart/2005/8/layout/radial1"/>
    <dgm:cxn modelId="{AA070A4D-D9A5-4DAB-BCF0-70990870A6C1}" type="presParOf" srcId="{189EBCA6-B68F-47A3-BBAF-7CB1579A2BB0}" destId="{1F976931-6BD1-4C01-8C95-363D9F5045AD}" srcOrd="7" destOrd="0" presId="urn:microsoft.com/office/officeart/2005/8/layout/radial1"/>
    <dgm:cxn modelId="{C48F4EBD-D0A1-4DE8-829A-74B48E099D34}" type="presParOf" srcId="{1F976931-6BD1-4C01-8C95-363D9F5045AD}" destId="{0FD6A8BD-1B45-4928-A500-8B2F34A66546}" srcOrd="0" destOrd="0" presId="urn:microsoft.com/office/officeart/2005/8/layout/radial1"/>
    <dgm:cxn modelId="{4C463C75-F177-4AEA-985F-B468CA00D394}" type="presParOf" srcId="{189EBCA6-B68F-47A3-BBAF-7CB1579A2BB0}" destId="{3D3A9D17-BECD-444D-9074-9D0E3092404D}" srcOrd="8" destOrd="0" presId="urn:microsoft.com/office/officeart/2005/8/layout/radial1"/>
    <dgm:cxn modelId="{E634C3D3-8C6D-4007-9348-3E8D40472D6C}" type="presParOf" srcId="{189EBCA6-B68F-47A3-BBAF-7CB1579A2BB0}" destId="{F029DD99-83A6-4594-8A6D-3A02E107FF10}" srcOrd="9" destOrd="0" presId="urn:microsoft.com/office/officeart/2005/8/layout/radial1"/>
    <dgm:cxn modelId="{4208D3AB-43D8-41DA-89A7-36FAA95B96D0}" type="presParOf" srcId="{F029DD99-83A6-4594-8A6D-3A02E107FF10}" destId="{4CC96AFD-4530-4D22-967F-550A5EB4D182}" srcOrd="0" destOrd="0" presId="urn:microsoft.com/office/officeart/2005/8/layout/radial1"/>
    <dgm:cxn modelId="{080CBDCD-A4C6-4328-98A0-5FDD4B02B420}" type="presParOf" srcId="{189EBCA6-B68F-47A3-BBAF-7CB1579A2BB0}" destId="{B024A7E9-B15F-4973-A3E9-43011CF89B5F}" srcOrd="10" destOrd="0" presId="urn:microsoft.com/office/officeart/2005/8/layout/radial1"/>
    <dgm:cxn modelId="{9403D09D-6233-467F-97D1-FE5F6315BC41}" type="presParOf" srcId="{189EBCA6-B68F-47A3-BBAF-7CB1579A2BB0}" destId="{D52D79B7-B0BB-4BEE-BB5F-C5F8BF1988A2}" srcOrd="11" destOrd="0" presId="urn:microsoft.com/office/officeart/2005/8/layout/radial1"/>
    <dgm:cxn modelId="{FB81F46E-E160-43B9-8738-4EB5879D9F69}" type="presParOf" srcId="{D52D79B7-B0BB-4BEE-BB5F-C5F8BF1988A2}" destId="{07603894-5F6F-4885-BC38-DDAB99171497}" srcOrd="0" destOrd="0" presId="urn:microsoft.com/office/officeart/2005/8/layout/radial1"/>
    <dgm:cxn modelId="{A228EF97-CD6D-4AB0-AA90-0F371273F9EB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2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“Progressive” Democrat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Federal Reserve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Income Tax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18</a:t>
          </a:r>
          <a:r>
            <a:rPr lang="en-US" baseline="30000" dirty="0" smtClean="0"/>
            <a:t>th</a:t>
          </a:r>
          <a:r>
            <a:rPr lang="en-US" dirty="0" smtClean="0"/>
            <a:t> &amp; 19</a:t>
          </a:r>
          <a:r>
            <a:rPr lang="en-US" baseline="30000" dirty="0" smtClean="0"/>
            <a:t>th</a:t>
          </a:r>
          <a:r>
            <a:rPr lang="en-US" dirty="0" smtClean="0"/>
            <a:t> Amendments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World War I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14 Points &amp; League of Nations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ACC3B0C0-C7E9-4307-9B5D-CAA8FFA1C46B}" type="presOf" srcId="{BE8E7778-C34A-468A-9F2C-E18239F0C1FD}" destId="{4CC96AFD-4530-4D22-967F-550A5EB4D182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51E3FD4D-D11C-4901-9C70-047DA8A9DF49}" type="presOf" srcId="{75FA2FF8-8062-47F8-87A2-444423555564}" destId="{C58E898C-8224-49BC-8164-6D485683A75E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B56E88E6-4186-4EF7-AB00-AB440A494A94}" type="presOf" srcId="{C18A6AD5-FDA8-4B1E-9227-0F3BC7D19E08}" destId="{B024A7E9-B15F-4973-A3E9-43011CF89B5F}" srcOrd="0" destOrd="0" presId="urn:microsoft.com/office/officeart/2005/8/layout/radial1"/>
    <dgm:cxn modelId="{44083789-13AB-4E7F-9DF2-C3AD3D828581}" type="presOf" srcId="{709E077E-166A-4341-8A8F-7ED9C3552582}" destId="{D52D79B7-B0BB-4BEE-BB5F-C5F8BF1988A2}" srcOrd="0" destOrd="0" presId="urn:microsoft.com/office/officeart/2005/8/layout/radial1"/>
    <dgm:cxn modelId="{6C56BE0F-35D0-4CE9-9D38-64A357A86F94}" type="presOf" srcId="{0B48A220-9239-4F1E-863A-46E2DAB889B6}" destId="{189EBCA6-B68F-47A3-BBAF-7CB1579A2BB0}" srcOrd="0" destOrd="0" presId="urn:microsoft.com/office/officeart/2005/8/layout/radial1"/>
    <dgm:cxn modelId="{19F8DDAA-1AE0-4782-98BE-58D9E4E99F45}" type="presOf" srcId="{75FA2FF8-8062-47F8-87A2-444423555564}" destId="{23199DA3-C273-480A-9DBD-005C67143D63}" srcOrd="1" destOrd="0" presId="urn:microsoft.com/office/officeart/2005/8/layout/radial1"/>
    <dgm:cxn modelId="{D4173117-35ED-4C15-B820-033A0DA7AA6F}" type="presOf" srcId="{8DB193E5-00B8-4AAE-979A-BBF595E3E20E}" destId="{0FD6A8BD-1B45-4928-A500-8B2F34A66546}" srcOrd="1" destOrd="0" presId="urn:microsoft.com/office/officeart/2005/8/layout/radial1"/>
    <dgm:cxn modelId="{D13745A6-8931-473B-8F06-8F10CE174523}" type="presOf" srcId="{709E077E-166A-4341-8A8F-7ED9C3552582}" destId="{07603894-5F6F-4885-BC38-DDAB99171497}" srcOrd="1" destOrd="0" presId="urn:microsoft.com/office/officeart/2005/8/layout/radial1"/>
    <dgm:cxn modelId="{6204EFA3-9A80-4865-B039-60D14220D7C7}" type="presOf" srcId="{080A5834-A5A5-4DC4-A9AC-70E5CAC6BEC6}" destId="{A565AB33-2F9F-4DF9-B86D-B3CAE83E3C18}" srcOrd="1" destOrd="0" presId="urn:microsoft.com/office/officeart/2005/8/layout/radial1"/>
    <dgm:cxn modelId="{52EA8921-7741-41F7-8BB2-12E1E8D37307}" type="presOf" srcId="{06B2CCAE-D998-425F-BE00-57C58A2252CE}" destId="{90B0B55B-01DD-4E85-8A70-BF1C03BE4E5F}" srcOrd="0" destOrd="0" presId="urn:microsoft.com/office/officeart/2005/8/layout/radial1"/>
    <dgm:cxn modelId="{706CEB47-6969-4225-AC68-24B03CB05705}" type="presOf" srcId="{C4BF55F0-0274-4D74-AEC3-4FEA3545A9A9}" destId="{C9C52049-040C-44C4-AC26-9F1A4E51C708}" srcOrd="0" destOrd="0" presId="urn:microsoft.com/office/officeart/2005/8/layout/radial1"/>
    <dgm:cxn modelId="{40D78E49-2E7B-40EE-B7B8-6CDBF1FF7707}" type="presOf" srcId="{3E28C82E-CD63-4BE4-9F6B-2806062068B7}" destId="{BFD62D28-76D2-4922-8531-6417BC84E349}" srcOrd="0" destOrd="0" presId="urn:microsoft.com/office/officeart/2005/8/layout/radial1"/>
    <dgm:cxn modelId="{B157E71E-73BB-49D9-8A92-2D7E89C3AA6D}" type="presOf" srcId="{080A5834-A5A5-4DC4-A9AC-70E5CAC6BEC6}" destId="{683BCA1B-6F0A-4907-BA89-EDF28AE6206F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9BC7C375-23D8-4854-B7B1-A3F4E80742CA}" type="presOf" srcId="{BE8E7778-C34A-468A-9F2C-E18239F0C1FD}" destId="{F029DD99-83A6-4594-8A6D-3A02E107FF10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EFD39141-7D48-4B43-B88C-73AC6A12E1A0}" type="presOf" srcId="{84133897-60AB-4E25-873A-BBD03D16554C}" destId="{5EE989FE-8429-4A1E-B9BB-34F9A9EE9DF0}" srcOrd="1" destOrd="0" presId="urn:microsoft.com/office/officeart/2005/8/layout/radial1"/>
    <dgm:cxn modelId="{39E08AEA-B2B4-4E69-85DC-6C5C28F8F182}" type="presOf" srcId="{8DB193E5-00B8-4AAE-979A-BBF595E3E20E}" destId="{1F976931-6BD1-4C01-8C95-363D9F5045AD}" srcOrd="0" destOrd="0" presId="urn:microsoft.com/office/officeart/2005/8/layout/radial1"/>
    <dgm:cxn modelId="{3ABDE423-AD18-497E-BBA3-03AD9A762E60}" type="presOf" srcId="{20A51796-AF9A-45F2-9FA4-E58B5A22F7F7}" destId="{3D3A9D17-BECD-444D-9074-9D0E3092404D}" srcOrd="0" destOrd="0" presId="urn:microsoft.com/office/officeart/2005/8/layout/radial1"/>
    <dgm:cxn modelId="{DA66BC7A-55DF-4697-BF07-E79C86582C3C}" type="presOf" srcId="{8D09908C-1870-4CC5-808C-DCBF26FAC3E8}" destId="{89220F5F-D419-46E1-8442-589D5E9B3977}" srcOrd="0" destOrd="0" presId="urn:microsoft.com/office/officeart/2005/8/layout/radial1"/>
    <dgm:cxn modelId="{B77BE21E-E7DF-4894-87AE-5CF2D7B7E79E}" type="presOf" srcId="{548397DE-3B92-4981-9E6A-1047CEE47D06}" destId="{D88826CC-8816-4B5D-8F2B-E7C16F718835}" srcOrd="0" destOrd="0" presId="urn:microsoft.com/office/officeart/2005/8/layout/radial1"/>
    <dgm:cxn modelId="{7248B0E5-9B5C-4261-B212-0508E069D41B}" type="presOf" srcId="{84133897-60AB-4E25-873A-BBD03D16554C}" destId="{ACACFE25-2207-496B-A41D-F8C989A4EDF5}" srcOrd="0" destOrd="0" presId="urn:microsoft.com/office/officeart/2005/8/layout/radial1"/>
    <dgm:cxn modelId="{885B4CB8-CF08-46D8-93FA-7F063AF235BD}" type="presParOf" srcId="{189EBCA6-B68F-47A3-BBAF-7CB1579A2BB0}" destId="{90B0B55B-01DD-4E85-8A70-BF1C03BE4E5F}" srcOrd="0" destOrd="0" presId="urn:microsoft.com/office/officeart/2005/8/layout/radial1"/>
    <dgm:cxn modelId="{059FAC1E-8A51-4D02-B331-C6C459872BBC}" type="presParOf" srcId="{189EBCA6-B68F-47A3-BBAF-7CB1579A2BB0}" destId="{C58E898C-8224-49BC-8164-6D485683A75E}" srcOrd="1" destOrd="0" presId="urn:microsoft.com/office/officeart/2005/8/layout/radial1"/>
    <dgm:cxn modelId="{25442769-074C-468F-A083-F1E03164D117}" type="presParOf" srcId="{C58E898C-8224-49BC-8164-6D485683A75E}" destId="{23199DA3-C273-480A-9DBD-005C67143D63}" srcOrd="0" destOrd="0" presId="urn:microsoft.com/office/officeart/2005/8/layout/radial1"/>
    <dgm:cxn modelId="{CA80F3E5-ED3B-4D34-9D95-B6F812BA6C35}" type="presParOf" srcId="{189EBCA6-B68F-47A3-BBAF-7CB1579A2BB0}" destId="{89220F5F-D419-46E1-8442-589D5E9B3977}" srcOrd="2" destOrd="0" presId="urn:microsoft.com/office/officeart/2005/8/layout/radial1"/>
    <dgm:cxn modelId="{59B0A55F-A7A6-4ABB-B648-74F1C9B3351D}" type="presParOf" srcId="{189EBCA6-B68F-47A3-BBAF-7CB1579A2BB0}" destId="{683BCA1B-6F0A-4907-BA89-EDF28AE6206F}" srcOrd="3" destOrd="0" presId="urn:microsoft.com/office/officeart/2005/8/layout/radial1"/>
    <dgm:cxn modelId="{57790647-66AF-456A-9A47-CE80CDE7AF37}" type="presParOf" srcId="{683BCA1B-6F0A-4907-BA89-EDF28AE6206F}" destId="{A565AB33-2F9F-4DF9-B86D-B3CAE83E3C18}" srcOrd="0" destOrd="0" presId="urn:microsoft.com/office/officeart/2005/8/layout/radial1"/>
    <dgm:cxn modelId="{E6CFC0DA-7BC6-42AB-8A8D-5E65B47E19DD}" type="presParOf" srcId="{189EBCA6-B68F-47A3-BBAF-7CB1579A2BB0}" destId="{D88826CC-8816-4B5D-8F2B-E7C16F718835}" srcOrd="4" destOrd="0" presId="urn:microsoft.com/office/officeart/2005/8/layout/radial1"/>
    <dgm:cxn modelId="{DFC97FC6-FB9F-4629-AAD0-979E2BE9C132}" type="presParOf" srcId="{189EBCA6-B68F-47A3-BBAF-7CB1579A2BB0}" destId="{ACACFE25-2207-496B-A41D-F8C989A4EDF5}" srcOrd="5" destOrd="0" presId="urn:microsoft.com/office/officeart/2005/8/layout/radial1"/>
    <dgm:cxn modelId="{D0BAE9E1-FD2B-41CB-9CC0-EFDC183036BE}" type="presParOf" srcId="{ACACFE25-2207-496B-A41D-F8C989A4EDF5}" destId="{5EE989FE-8429-4A1E-B9BB-34F9A9EE9DF0}" srcOrd="0" destOrd="0" presId="urn:microsoft.com/office/officeart/2005/8/layout/radial1"/>
    <dgm:cxn modelId="{65092A7B-49D3-49E1-A4A9-0BCB2FC7CE6E}" type="presParOf" srcId="{189EBCA6-B68F-47A3-BBAF-7CB1579A2BB0}" destId="{C9C52049-040C-44C4-AC26-9F1A4E51C708}" srcOrd="6" destOrd="0" presId="urn:microsoft.com/office/officeart/2005/8/layout/radial1"/>
    <dgm:cxn modelId="{84602A58-F1F9-442C-9833-238B0C2DBDC6}" type="presParOf" srcId="{189EBCA6-B68F-47A3-BBAF-7CB1579A2BB0}" destId="{1F976931-6BD1-4C01-8C95-363D9F5045AD}" srcOrd="7" destOrd="0" presId="urn:microsoft.com/office/officeart/2005/8/layout/radial1"/>
    <dgm:cxn modelId="{C7F2D206-5C4E-4127-83B4-71A0A9307583}" type="presParOf" srcId="{1F976931-6BD1-4C01-8C95-363D9F5045AD}" destId="{0FD6A8BD-1B45-4928-A500-8B2F34A66546}" srcOrd="0" destOrd="0" presId="urn:microsoft.com/office/officeart/2005/8/layout/radial1"/>
    <dgm:cxn modelId="{32B4D6F9-D040-4713-9DE8-13B7B501185D}" type="presParOf" srcId="{189EBCA6-B68F-47A3-BBAF-7CB1579A2BB0}" destId="{3D3A9D17-BECD-444D-9074-9D0E3092404D}" srcOrd="8" destOrd="0" presId="urn:microsoft.com/office/officeart/2005/8/layout/radial1"/>
    <dgm:cxn modelId="{B24BC05B-E469-4B04-B6D7-405B5AA44DA1}" type="presParOf" srcId="{189EBCA6-B68F-47A3-BBAF-7CB1579A2BB0}" destId="{F029DD99-83A6-4594-8A6D-3A02E107FF10}" srcOrd="9" destOrd="0" presId="urn:microsoft.com/office/officeart/2005/8/layout/radial1"/>
    <dgm:cxn modelId="{7361A2E7-048A-49FB-B883-656E6BF94A88}" type="presParOf" srcId="{F029DD99-83A6-4594-8A6D-3A02E107FF10}" destId="{4CC96AFD-4530-4D22-967F-550A5EB4D182}" srcOrd="0" destOrd="0" presId="urn:microsoft.com/office/officeart/2005/8/layout/radial1"/>
    <dgm:cxn modelId="{97AD6557-E594-4DA6-BC9F-537B3C1B9BF3}" type="presParOf" srcId="{189EBCA6-B68F-47A3-BBAF-7CB1579A2BB0}" destId="{B024A7E9-B15F-4973-A3E9-43011CF89B5F}" srcOrd="10" destOrd="0" presId="urn:microsoft.com/office/officeart/2005/8/layout/radial1"/>
    <dgm:cxn modelId="{B71B1F87-89F6-489B-AA84-48F0528F0C3B}" type="presParOf" srcId="{189EBCA6-B68F-47A3-BBAF-7CB1579A2BB0}" destId="{D52D79B7-B0BB-4BEE-BB5F-C5F8BF1988A2}" srcOrd="11" destOrd="0" presId="urn:microsoft.com/office/officeart/2005/8/layout/radial1"/>
    <dgm:cxn modelId="{DAA716E8-171B-4D18-A5CF-B026D031352B}" type="presParOf" srcId="{D52D79B7-B0BB-4BEE-BB5F-C5F8BF1988A2}" destId="{07603894-5F6F-4885-BC38-DDAB99171497}" srcOrd="0" destOrd="0" presId="urn:microsoft.com/office/officeart/2005/8/layout/radial1"/>
    <dgm:cxn modelId="{449F4935-F7AA-4BB5-A5B1-B5F64F5CE09B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Successor to W.H. Harrison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Treaty of </a:t>
          </a:r>
          <a:r>
            <a:rPr lang="en-US" dirty="0" err="1" smtClean="0"/>
            <a:t>Wanghia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Webster-</a:t>
          </a:r>
          <a:r>
            <a:rPr lang="en-US" dirty="0" err="1" smtClean="0"/>
            <a:t>Ashburton</a:t>
          </a:r>
          <a:r>
            <a:rPr lang="en-US" dirty="0" smtClean="0"/>
            <a:t> Treaty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Texas Annexation Debate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“President without a party”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Whig</a:t>
          </a:r>
          <a:endParaRPr lang="en-US" dirty="0">
            <a:solidFill>
              <a:schemeClr val="tx1"/>
            </a:solidFill>
          </a:endParaRPr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B9B21F2A-F116-4A1C-A199-9819BE8C6062}" type="presOf" srcId="{C18A6AD5-FDA8-4B1E-9227-0F3BC7D19E08}" destId="{B024A7E9-B15F-4973-A3E9-43011CF89B5F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638E96AC-65BE-488A-9F32-8985FBA1A603}" type="presOf" srcId="{75FA2FF8-8062-47F8-87A2-444423555564}" destId="{23199DA3-C273-480A-9DBD-005C67143D63}" srcOrd="1" destOrd="0" presId="urn:microsoft.com/office/officeart/2005/8/layout/radial1"/>
    <dgm:cxn modelId="{61460500-5155-4655-8109-C00AA382B5FA}" type="presOf" srcId="{75FA2FF8-8062-47F8-87A2-444423555564}" destId="{C58E898C-8224-49BC-8164-6D485683A75E}" srcOrd="0" destOrd="0" presId="urn:microsoft.com/office/officeart/2005/8/layout/radial1"/>
    <dgm:cxn modelId="{A42AFF03-8FAE-4CBE-B1C8-4D3176DF450C}" type="presOf" srcId="{06B2CCAE-D998-425F-BE00-57C58A2252CE}" destId="{90B0B55B-01DD-4E85-8A70-BF1C03BE4E5F}" srcOrd="0" destOrd="0" presId="urn:microsoft.com/office/officeart/2005/8/layout/radial1"/>
    <dgm:cxn modelId="{1D95EFFD-4A1A-4EED-A25E-6258D1C44D73}" type="presOf" srcId="{8DB193E5-00B8-4AAE-979A-BBF595E3E20E}" destId="{1F976931-6BD1-4C01-8C95-363D9F5045AD}" srcOrd="0" destOrd="0" presId="urn:microsoft.com/office/officeart/2005/8/layout/radial1"/>
    <dgm:cxn modelId="{85DFA255-FACA-4A2E-BC3E-CCAF3A85624B}" type="presOf" srcId="{BE8E7778-C34A-468A-9F2C-E18239F0C1FD}" destId="{4CC96AFD-4530-4D22-967F-550A5EB4D182}" srcOrd="1" destOrd="0" presId="urn:microsoft.com/office/officeart/2005/8/layout/radial1"/>
    <dgm:cxn modelId="{92B3B472-B788-4175-924A-0B4D042FCC2D}" type="presOf" srcId="{84133897-60AB-4E25-873A-BBD03D16554C}" destId="{5EE989FE-8429-4A1E-B9BB-34F9A9EE9DF0}" srcOrd="1" destOrd="0" presId="urn:microsoft.com/office/officeart/2005/8/layout/radial1"/>
    <dgm:cxn modelId="{7CC304F9-763D-4BFF-8951-181E868640BB}" type="presOf" srcId="{3E28C82E-CD63-4BE4-9F6B-2806062068B7}" destId="{BFD62D28-76D2-4922-8531-6417BC84E349}" srcOrd="0" destOrd="0" presId="urn:microsoft.com/office/officeart/2005/8/layout/radial1"/>
    <dgm:cxn modelId="{BE30FF39-9F19-4F43-A70F-210E570ED5FA}" type="presOf" srcId="{C4BF55F0-0274-4D74-AEC3-4FEA3545A9A9}" destId="{C9C52049-040C-44C4-AC26-9F1A4E51C708}" srcOrd="0" destOrd="0" presId="urn:microsoft.com/office/officeart/2005/8/layout/radial1"/>
    <dgm:cxn modelId="{46A0AE9E-177B-42B4-964F-0383BEAC788B}" type="presOf" srcId="{8DB193E5-00B8-4AAE-979A-BBF595E3E20E}" destId="{0FD6A8BD-1B45-4928-A500-8B2F34A66546}" srcOrd="1" destOrd="0" presId="urn:microsoft.com/office/officeart/2005/8/layout/radial1"/>
    <dgm:cxn modelId="{F6542914-A4D5-49DE-88B7-DB54EC96344C}" type="presOf" srcId="{20A51796-AF9A-45F2-9FA4-E58B5A22F7F7}" destId="{3D3A9D17-BECD-444D-9074-9D0E3092404D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A0884256-6019-44FA-A2B1-666CABF78C42}" type="presOf" srcId="{080A5834-A5A5-4DC4-A9AC-70E5CAC6BEC6}" destId="{A565AB33-2F9F-4DF9-B86D-B3CAE83E3C18}" srcOrd="1" destOrd="0" presId="urn:microsoft.com/office/officeart/2005/8/layout/radial1"/>
    <dgm:cxn modelId="{A3F9353D-37FA-463E-90F9-E9E0D6421B78}" type="presOf" srcId="{080A5834-A5A5-4DC4-A9AC-70E5CAC6BEC6}" destId="{683BCA1B-6F0A-4907-BA89-EDF28AE6206F}" srcOrd="0" destOrd="0" presId="urn:microsoft.com/office/officeart/2005/8/layout/radial1"/>
    <dgm:cxn modelId="{B767AC2E-CAF5-4BD5-A4CC-1DD2752344F3}" type="presOf" srcId="{709E077E-166A-4341-8A8F-7ED9C3552582}" destId="{07603894-5F6F-4885-BC38-DDAB99171497}" srcOrd="1" destOrd="0" presId="urn:microsoft.com/office/officeart/2005/8/layout/radial1"/>
    <dgm:cxn modelId="{B6E7692F-7701-408D-A988-0C653710CBBB}" type="presOf" srcId="{84133897-60AB-4E25-873A-BBD03D16554C}" destId="{ACACFE25-2207-496B-A41D-F8C989A4EDF5}" srcOrd="0" destOrd="0" presId="urn:microsoft.com/office/officeart/2005/8/layout/radial1"/>
    <dgm:cxn modelId="{BD959728-AB90-4088-A620-5F308B5283A5}" type="presOf" srcId="{548397DE-3B92-4981-9E6A-1047CEE47D06}" destId="{D88826CC-8816-4B5D-8F2B-E7C16F718835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A8871976-278A-43A4-9B0C-93D3F8E5A1B4}" type="presOf" srcId="{709E077E-166A-4341-8A8F-7ED9C3552582}" destId="{D52D79B7-B0BB-4BEE-BB5F-C5F8BF1988A2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D33F3462-A95F-4052-AADE-FDF1173CBD14}" type="presOf" srcId="{8D09908C-1870-4CC5-808C-DCBF26FAC3E8}" destId="{89220F5F-D419-46E1-8442-589D5E9B3977}" srcOrd="0" destOrd="0" presId="urn:microsoft.com/office/officeart/2005/8/layout/radial1"/>
    <dgm:cxn modelId="{04049FE6-1D6E-45CB-B3FA-83302659B7C9}" type="presOf" srcId="{0B48A220-9239-4F1E-863A-46E2DAB889B6}" destId="{189EBCA6-B68F-47A3-BBAF-7CB1579A2BB0}" srcOrd="0" destOrd="0" presId="urn:microsoft.com/office/officeart/2005/8/layout/radial1"/>
    <dgm:cxn modelId="{61C3A645-57FD-48D0-AF0F-5C839257D0E4}" type="presOf" srcId="{BE8E7778-C34A-468A-9F2C-E18239F0C1FD}" destId="{F029DD99-83A6-4594-8A6D-3A02E107FF10}" srcOrd="0" destOrd="0" presId="urn:microsoft.com/office/officeart/2005/8/layout/radial1"/>
    <dgm:cxn modelId="{5D2509BB-8834-491D-8DAF-5B85A2A8ECEF}" type="presParOf" srcId="{189EBCA6-B68F-47A3-BBAF-7CB1579A2BB0}" destId="{90B0B55B-01DD-4E85-8A70-BF1C03BE4E5F}" srcOrd="0" destOrd="0" presId="urn:microsoft.com/office/officeart/2005/8/layout/radial1"/>
    <dgm:cxn modelId="{C22D4947-F632-4D3B-9790-5B2A51DD253B}" type="presParOf" srcId="{189EBCA6-B68F-47A3-BBAF-7CB1579A2BB0}" destId="{C58E898C-8224-49BC-8164-6D485683A75E}" srcOrd="1" destOrd="0" presId="urn:microsoft.com/office/officeart/2005/8/layout/radial1"/>
    <dgm:cxn modelId="{343D4A86-E75B-4EBC-9F5E-5CCC8FFA16A7}" type="presParOf" srcId="{C58E898C-8224-49BC-8164-6D485683A75E}" destId="{23199DA3-C273-480A-9DBD-005C67143D63}" srcOrd="0" destOrd="0" presId="urn:microsoft.com/office/officeart/2005/8/layout/radial1"/>
    <dgm:cxn modelId="{1E45624D-102C-40BE-8459-FAF18BC9C9D9}" type="presParOf" srcId="{189EBCA6-B68F-47A3-BBAF-7CB1579A2BB0}" destId="{89220F5F-D419-46E1-8442-589D5E9B3977}" srcOrd="2" destOrd="0" presId="urn:microsoft.com/office/officeart/2005/8/layout/radial1"/>
    <dgm:cxn modelId="{27F8D9D3-7998-4680-B9CA-C863B77CE960}" type="presParOf" srcId="{189EBCA6-B68F-47A3-BBAF-7CB1579A2BB0}" destId="{683BCA1B-6F0A-4907-BA89-EDF28AE6206F}" srcOrd="3" destOrd="0" presId="urn:microsoft.com/office/officeart/2005/8/layout/radial1"/>
    <dgm:cxn modelId="{C5AA7796-538D-439D-86F9-DCBBA41A8084}" type="presParOf" srcId="{683BCA1B-6F0A-4907-BA89-EDF28AE6206F}" destId="{A565AB33-2F9F-4DF9-B86D-B3CAE83E3C18}" srcOrd="0" destOrd="0" presId="urn:microsoft.com/office/officeart/2005/8/layout/radial1"/>
    <dgm:cxn modelId="{0ACFE57A-DFC4-4897-A4C0-C3E50D1936ED}" type="presParOf" srcId="{189EBCA6-B68F-47A3-BBAF-7CB1579A2BB0}" destId="{D88826CC-8816-4B5D-8F2B-E7C16F718835}" srcOrd="4" destOrd="0" presId="urn:microsoft.com/office/officeart/2005/8/layout/radial1"/>
    <dgm:cxn modelId="{AE51E4F1-E6E3-4C74-BD1A-98A6DC34692B}" type="presParOf" srcId="{189EBCA6-B68F-47A3-BBAF-7CB1579A2BB0}" destId="{ACACFE25-2207-496B-A41D-F8C989A4EDF5}" srcOrd="5" destOrd="0" presId="urn:microsoft.com/office/officeart/2005/8/layout/radial1"/>
    <dgm:cxn modelId="{FB53A24B-156C-46D5-82FA-F9EC22E304AD}" type="presParOf" srcId="{ACACFE25-2207-496B-A41D-F8C989A4EDF5}" destId="{5EE989FE-8429-4A1E-B9BB-34F9A9EE9DF0}" srcOrd="0" destOrd="0" presId="urn:microsoft.com/office/officeart/2005/8/layout/radial1"/>
    <dgm:cxn modelId="{4589258A-14A5-4574-A86F-6844FC5765D4}" type="presParOf" srcId="{189EBCA6-B68F-47A3-BBAF-7CB1579A2BB0}" destId="{C9C52049-040C-44C4-AC26-9F1A4E51C708}" srcOrd="6" destOrd="0" presId="urn:microsoft.com/office/officeart/2005/8/layout/radial1"/>
    <dgm:cxn modelId="{0ECA532E-6C31-4EC5-9CD3-7A4524F0FF49}" type="presParOf" srcId="{189EBCA6-B68F-47A3-BBAF-7CB1579A2BB0}" destId="{1F976931-6BD1-4C01-8C95-363D9F5045AD}" srcOrd="7" destOrd="0" presId="urn:microsoft.com/office/officeart/2005/8/layout/radial1"/>
    <dgm:cxn modelId="{80796EE9-41DD-4AE6-AB03-9EFD318CB02D}" type="presParOf" srcId="{1F976931-6BD1-4C01-8C95-363D9F5045AD}" destId="{0FD6A8BD-1B45-4928-A500-8B2F34A66546}" srcOrd="0" destOrd="0" presId="urn:microsoft.com/office/officeart/2005/8/layout/radial1"/>
    <dgm:cxn modelId="{B2FB08B1-FC30-4565-83EB-8DD482E28821}" type="presParOf" srcId="{189EBCA6-B68F-47A3-BBAF-7CB1579A2BB0}" destId="{3D3A9D17-BECD-444D-9074-9D0E3092404D}" srcOrd="8" destOrd="0" presId="urn:microsoft.com/office/officeart/2005/8/layout/radial1"/>
    <dgm:cxn modelId="{AE43F418-8F2B-4E7A-B54D-EA06B20C1250}" type="presParOf" srcId="{189EBCA6-B68F-47A3-BBAF-7CB1579A2BB0}" destId="{F029DD99-83A6-4594-8A6D-3A02E107FF10}" srcOrd="9" destOrd="0" presId="urn:microsoft.com/office/officeart/2005/8/layout/radial1"/>
    <dgm:cxn modelId="{207A68E7-B5AA-48E0-9A53-4DDCE3DFAE2E}" type="presParOf" srcId="{F029DD99-83A6-4594-8A6D-3A02E107FF10}" destId="{4CC96AFD-4530-4D22-967F-550A5EB4D182}" srcOrd="0" destOrd="0" presId="urn:microsoft.com/office/officeart/2005/8/layout/radial1"/>
    <dgm:cxn modelId="{AB1C2B2E-DC50-4F86-AC70-647D295EC67D}" type="presParOf" srcId="{189EBCA6-B68F-47A3-BBAF-7CB1579A2BB0}" destId="{B024A7E9-B15F-4973-A3E9-43011CF89B5F}" srcOrd="10" destOrd="0" presId="urn:microsoft.com/office/officeart/2005/8/layout/radial1"/>
    <dgm:cxn modelId="{58DC9948-6806-4BEA-B9BF-F9A1B37E9687}" type="presParOf" srcId="{189EBCA6-B68F-47A3-BBAF-7CB1579A2BB0}" destId="{D52D79B7-B0BB-4BEE-BB5F-C5F8BF1988A2}" srcOrd="11" destOrd="0" presId="urn:microsoft.com/office/officeart/2005/8/layout/radial1"/>
    <dgm:cxn modelId="{3127B539-A727-4330-ADE1-441D99DAE2B1}" type="presParOf" srcId="{D52D79B7-B0BB-4BEE-BB5F-C5F8BF1988A2}" destId="{07603894-5F6F-4885-BC38-DDAB99171497}" srcOrd="0" destOrd="0" presId="urn:microsoft.com/office/officeart/2005/8/layout/radial1"/>
    <dgm:cxn modelId="{D554C63A-42D9-4261-9B41-8221F28896F4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Persian Gulf War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Collapse of Soviet Union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Invasion of Panama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Americans with Disabilities Act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Clarence Thomas Hearings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Read my lips, no new taxes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D703C2C6-D1EA-47B8-A59C-4ABC9F5D6E99}" type="presOf" srcId="{84133897-60AB-4E25-873A-BBD03D16554C}" destId="{5EE989FE-8429-4A1E-B9BB-34F9A9EE9DF0}" srcOrd="1" destOrd="0" presId="urn:microsoft.com/office/officeart/2005/8/layout/radial1"/>
    <dgm:cxn modelId="{987BBBF4-F0A8-453F-8F57-50E79A98412A}" type="presOf" srcId="{84133897-60AB-4E25-873A-BBD03D16554C}" destId="{ACACFE25-2207-496B-A41D-F8C989A4EDF5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F86C8753-97E8-4A1C-A876-456552B17DC5}" type="presOf" srcId="{06B2CCAE-D998-425F-BE00-57C58A2252CE}" destId="{90B0B55B-01DD-4E85-8A70-BF1C03BE4E5F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945EB57F-9E77-4157-93BB-2E5185025F09}" type="presOf" srcId="{C4BF55F0-0274-4D74-AEC3-4FEA3545A9A9}" destId="{C9C52049-040C-44C4-AC26-9F1A4E51C708}" srcOrd="0" destOrd="0" presId="urn:microsoft.com/office/officeart/2005/8/layout/radial1"/>
    <dgm:cxn modelId="{2B58962E-C3E6-4F7C-9D77-3DC13931F62D}" type="presOf" srcId="{8DB193E5-00B8-4AAE-979A-BBF595E3E20E}" destId="{0FD6A8BD-1B45-4928-A500-8B2F34A66546}" srcOrd="1" destOrd="0" presId="urn:microsoft.com/office/officeart/2005/8/layout/radial1"/>
    <dgm:cxn modelId="{358B4FA7-D7A1-4BC0-B2BE-AC04B4D268EF}" type="presOf" srcId="{75FA2FF8-8062-47F8-87A2-444423555564}" destId="{23199DA3-C273-480A-9DBD-005C67143D63}" srcOrd="1" destOrd="0" presId="urn:microsoft.com/office/officeart/2005/8/layout/radial1"/>
    <dgm:cxn modelId="{A99DE61F-4785-4CB8-996F-14899BACF54B}" type="presOf" srcId="{8D09908C-1870-4CC5-808C-DCBF26FAC3E8}" destId="{89220F5F-D419-46E1-8442-589D5E9B3977}" srcOrd="0" destOrd="0" presId="urn:microsoft.com/office/officeart/2005/8/layout/radial1"/>
    <dgm:cxn modelId="{53C085D3-C3E8-4CD6-8A99-BCBAD52E88BE}" type="presOf" srcId="{3E28C82E-CD63-4BE4-9F6B-2806062068B7}" destId="{BFD62D28-76D2-4922-8531-6417BC84E349}" srcOrd="0" destOrd="0" presId="urn:microsoft.com/office/officeart/2005/8/layout/radial1"/>
    <dgm:cxn modelId="{66187F9B-76E0-43BE-9787-0EC99833CE6E}" type="presOf" srcId="{BE8E7778-C34A-468A-9F2C-E18239F0C1FD}" destId="{F029DD99-83A6-4594-8A6D-3A02E107FF10}" srcOrd="0" destOrd="0" presId="urn:microsoft.com/office/officeart/2005/8/layout/radial1"/>
    <dgm:cxn modelId="{43AAD7A6-B879-4AF9-B09E-4CF9BFDD48B6}" type="presOf" srcId="{75FA2FF8-8062-47F8-87A2-444423555564}" destId="{C58E898C-8224-49BC-8164-6D485683A75E}" srcOrd="0" destOrd="0" presId="urn:microsoft.com/office/officeart/2005/8/layout/radial1"/>
    <dgm:cxn modelId="{9792D27F-4796-4EBC-8CC3-7BF6D40AC8E4}" type="presOf" srcId="{080A5834-A5A5-4DC4-A9AC-70E5CAC6BEC6}" destId="{A565AB33-2F9F-4DF9-B86D-B3CAE83E3C18}" srcOrd="1" destOrd="0" presId="urn:microsoft.com/office/officeart/2005/8/layout/radial1"/>
    <dgm:cxn modelId="{CF24995A-F59B-4CCD-8BA8-AD3C0132E1A3}" type="presOf" srcId="{0B48A220-9239-4F1E-863A-46E2DAB889B6}" destId="{189EBCA6-B68F-47A3-BBAF-7CB1579A2BB0}" srcOrd="0" destOrd="0" presId="urn:microsoft.com/office/officeart/2005/8/layout/radial1"/>
    <dgm:cxn modelId="{BCE7CFCC-4450-4266-9E07-F62F383728A0}" type="presOf" srcId="{C18A6AD5-FDA8-4B1E-9227-0F3BC7D19E08}" destId="{B024A7E9-B15F-4973-A3E9-43011CF89B5F}" srcOrd="0" destOrd="0" presId="urn:microsoft.com/office/officeart/2005/8/layout/radial1"/>
    <dgm:cxn modelId="{53FFBC9A-6D21-4F3F-82BF-A664114F2A84}" type="presOf" srcId="{548397DE-3B92-4981-9E6A-1047CEE47D06}" destId="{D88826CC-8816-4B5D-8F2B-E7C16F718835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9FCDA203-3A54-46FF-A929-F0C6CBBAD1EC}" type="presOf" srcId="{709E077E-166A-4341-8A8F-7ED9C3552582}" destId="{07603894-5F6F-4885-BC38-DDAB99171497}" srcOrd="1" destOrd="0" presId="urn:microsoft.com/office/officeart/2005/8/layout/radial1"/>
    <dgm:cxn modelId="{563F649E-AB86-42BF-8364-9472D05AFEC0}" type="presOf" srcId="{709E077E-166A-4341-8A8F-7ED9C3552582}" destId="{D52D79B7-B0BB-4BEE-BB5F-C5F8BF1988A2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A2DBDC8D-8A39-43F0-9A00-C69332D7CAA5}" type="presOf" srcId="{8DB193E5-00B8-4AAE-979A-BBF595E3E20E}" destId="{1F976931-6BD1-4C01-8C95-363D9F5045AD}" srcOrd="0" destOrd="0" presId="urn:microsoft.com/office/officeart/2005/8/layout/radial1"/>
    <dgm:cxn modelId="{8296F2C3-53BF-4A8E-8BC2-E4E8E4C37874}" type="presOf" srcId="{20A51796-AF9A-45F2-9FA4-E58B5A22F7F7}" destId="{3D3A9D17-BECD-444D-9074-9D0E3092404D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AA719E6E-1867-4373-AE43-C10945CB9AAA}" type="presOf" srcId="{BE8E7778-C34A-468A-9F2C-E18239F0C1FD}" destId="{4CC96AFD-4530-4D22-967F-550A5EB4D182}" srcOrd="1" destOrd="0" presId="urn:microsoft.com/office/officeart/2005/8/layout/radial1"/>
    <dgm:cxn modelId="{8A8D22BF-8792-486F-821D-DC92D29FCD7B}" type="presOf" srcId="{080A5834-A5A5-4DC4-A9AC-70E5CAC6BEC6}" destId="{683BCA1B-6F0A-4907-BA89-EDF28AE6206F}" srcOrd="0" destOrd="0" presId="urn:microsoft.com/office/officeart/2005/8/layout/radial1"/>
    <dgm:cxn modelId="{53CB0B3E-B106-42DB-811E-6FADA6D3BA7D}" type="presParOf" srcId="{189EBCA6-B68F-47A3-BBAF-7CB1579A2BB0}" destId="{90B0B55B-01DD-4E85-8A70-BF1C03BE4E5F}" srcOrd="0" destOrd="0" presId="urn:microsoft.com/office/officeart/2005/8/layout/radial1"/>
    <dgm:cxn modelId="{D1716346-B3E2-4BA8-B2B2-BC2770060359}" type="presParOf" srcId="{189EBCA6-B68F-47A3-BBAF-7CB1579A2BB0}" destId="{C58E898C-8224-49BC-8164-6D485683A75E}" srcOrd="1" destOrd="0" presId="urn:microsoft.com/office/officeart/2005/8/layout/radial1"/>
    <dgm:cxn modelId="{10998F42-FA81-40E6-8246-32AB57545CFE}" type="presParOf" srcId="{C58E898C-8224-49BC-8164-6D485683A75E}" destId="{23199DA3-C273-480A-9DBD-005C67143D63}" srcOrd="0" destOrd="0" presId="urn:microsoft.com/office/officeart/2005/8/layout/radial1"/>
    <dgm:cxn modelId="{BC8727F9-878C-4B4C-AC9B-2094BCCAB62C}" type="presParOf" srcId="{189EBCA6-B68F-47A3-BBAF-7CB1579A2BB0}" destId="{89220F5F-D419-46E1-8442-589D5E9B3977}" srcOrd="2" destOrd="0" presId="urn:microsoft.com/office/officeart/2005/8/layout/radial1"/>
    <dgm:cxn modelId="{597C2BBF-E685-4F29-9F71-CDFF50D00E2D}" type="presParOf" srcId="{189EBCA6-B68F-47A3-BBAF-7CB1579A2BB0}" destId="{683BCA1B-6F0A-4907-BA89-EDF28AE6206F}" srcOrd="3" destOrd="0" presId="urn:microsoft.com/office/officeart/2005/8/layout/radial1"/>
    <dgm:cxn modelId="{DCEAAA6D-7DCE-4BA3-88B6-D1F45FDF75BE}" type="presParOf" srcId="{683BCA1B-6F0A-4907-BA89-EDF28AE6206F}" destId="{A565AB33-2F9F-4DF9-B86D-B3CAE83E3C18}" srcOrd="0" destOrd="0" presId="urn:microsoft.com/office/officeart/2005/8/layout/radial1"/>
    <dgm:cxn modelId="{4413DBA7-502D-49E1-83DD-9C1689DB534B}" type="presParOf" srcId="{189EBCA6-B68F-47A3-BBAF-7CB1579A2BB0}" destId="{D88826CC-8816-4B5D-8F2B-E7C16F718835}" srcOrd="4" destOrd="0" presId="urn:microsoft.com/office/officeart/2005/8/layout/radial1"/>
    <dgm:cxn modelId="{6A56DB2D-28BE-49BD-AB21-7C3ED8D5343B}" type="presParOf" srcId="{189EBCA6-B68F-47A3-BBAF-7CB1579A2BB0}" destId="{ACACFE25-2207-496B-A41D-F8C989A4EDF5}" srcOrd="5" destOrd="0" presId="urn:microsoft.com/office/officeart/2005/8/layout/radial1"/>
    <dgm:cxn modelId="{24650A43-D6C8-4055-8FC2-38675159111B}" type="presParOf" srcId="{ACACFE25-2207-496B-A41D-F8C989A4EDF5}" destId="{5EE989FE-8429-4A1E-B9BB-34F9A9EE9DF0}" srcOrd="0" destOrd="0" presId="urn:microsoft.com/office/officeart/2005/8/layout/radial1"/>
    <dgm:cxn modelId="{A19E470C-55A5-44C6-88FF-38A89284EC83}" type="presParOf" srcId="{189EBCA6-B68F-47A3-BBAF-7CB1579A2BB0}" destId="{C9C52049-040C-44C4-AC26-9F1A4E51C708}" srcOrd="6" destOrd="0" presId="urn:microsoft.com/office/officeart/2005/8/layout/radial1"/>
    <dgm:cxn modelId="{A225153F-1113-4FEA-86A5-5C22B12BD130}" type="presParOf" srcId="{189EBCA6-B68F-47A3-BBAF-7CB1579A2BB0}" destId="{1F976931-6BD1-4C01-8C95-363D9F5045AD}" srcOrd="7" destOrd="0" presId="urn:microsoft.com/office/officeart/2005/8/layout/radial1"/>
    <dgm:cxn modelId="{769479B3-A2CF-4A0D-8E47-4ABEC849629E}" type="presParOf" srcId="{1F976931-6BD1-4C01-8C95-363D9F5045AD}" destId="{0FD6A8BD-1B45-4928-A500-8B2F34A66546}" srcOrd="0" destOrd="0" presId="urn:microsoft.com/office/officeart/2005/8/layout/radial1"/>
    <dgm:cxn modelId="{E81DC8DA-E0B7-4E4E-A16F-B6EF2A7457D9}" type="presParOf" srcId="{189EBCA6-B68F-47A3-BBAF-7CB1579A2BB0}" destId="{3D3A9D17-BECD-444D-9074-9D0E3092404D}" srcOrd="8" destOrd="0" presId="urn:microsoft.com/office/officeart/2005/8/layout/radial1"/>
    <dgm:cxn modelId="{849F9F69-D310-4841-8D3B-CD2061119CCA}" type="presParOf" srcId="{189EBCA6-B68F-47A3-BBAF-7CB1579A2BB0}" destId="{F029DD99-83A6-4594-8A6D-3A02E107FF10}" srcOrd="9" destOrd="0" presId="urn:microsoft.com/office/officeart/2005/8/layout/radial1"/>
    <dgm:cxn modelId="{4F7E5991-F553-41EC-B844-18E441AE0369}" type="presParOf" srcId="{F029DD99-83A6-4594-8A6D-3A02E107FF10}" destId="{4CC96AFD-4530-4D22-967F-550A5EB4D182}" srcOrd="0" destOrd="0" presId="urn:microsoft.com/office/officeart/2005/8/layout/radial1"/>
    <dgm:cxn modelId="{6FA82167-361D-489A-AC6A-091BFED59F09}" type="presParOf" srcId="{189EBCA6-B68F-47A3-BBAF-7CB1579A2BB0}" destId="{B024A7E9-B15F-4973-A3E9-43011CF89B5F}" srcOrd="10" destOrd="0" presId="urn:microsoft.com/office/officeart/2005/8/layout/radial1"/>
    <dgm:cxn modelId="{D5813989-C9E7-4785-AE58-AD7478186F58}" type="presParOf" srcId="{189EBCA6-B68F-47A3-BBAF-7CB1579A2BB0}" destId="{D52D79B7-B0BB-4BEE-BB5F-C5F8BF1988A2}" srcOrd="11" destOrd="0" presId="urn:microsoft.com/office/officeart/2005/8/layout/radial1"/>
    <dgm:cxn modelId="{43E397B9-EBB2-4A38-BE93-56FA50D165FE}" type="presParOf" srcId="{D52D79B7-B0BB-4BEE-BB5F-C5F8BF1988A2}" destId="{07603894-5F6F-4885-BC38-DDAB99171497}" srcOrd="0" destOrd="0" presId="urn:microsoft.com/office/officeart/2005/8/layout/radial1"/>
    <dgm:cxn modelId="{28C73916-993D-438C-9BC1-E559E07DC06F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Elected to two non-consecutive terms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Interstate Commerce Act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Dawes Severalty Act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Haymarket Affair &amp; Pullman Strike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Olney Interpretation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5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843F90-F39C-4924-878B-A5DF3BB7878B}" type="presOf" srcId="{84133897-60AB-4E25-873A-BBD03D16554C}" destId="{ACACFE25-2207-496B-A41D-F8C989A4EDF5}" srcOrd="0" destOrd="0" presId="urn:microsoft.com/office/officeart/2005/8/layout/radial1"/>
    <dgm:cxn modelId="{522FCE40-CE0C-4A6F-9AC5-00C1E0A180E3}" type="presOf" srcId="{BE8E7778-C34A-468A-9F2C-E18239F0C1FD}" destId="{4CC96AFD-4530-4D22-967F-550A5EB4D182}" srcOrd="1" destOrd="0" presId="urn:microsoft.com/office/officeart/2005/8/layout/radial1"/>
    <dgm:cxn modelId="{11A59D32-8A84-429D-86D0-408D87F30592}" type="presOf" srcId="{080A5834-A5A5-4DC4-A9AC-70E5CAC6BEC6}" destId="{683BCA1B-6F0A-4907-BA89-EDF28AE6206F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C63E05C3-21B5-478D-B32E-3ABFB7146391}" type="presOf" srcId="{75FA2FF8-8062-47F8-87A2-444423555564}" destId="{23199DA3-C273-480A-9DBD-005C67143D63}" srcOrd="1" destOrd="0" presId="urn:microsoft.com/office/officeart/2005/8/layout/radial1"/>
    <dgm:cxn modelId="{99E5D7C1-F8F5-48AF-AAD2-CF3EEF5AC136}" type="presOf" srcId="{8DB193E5-00B8-4AAE-979A-BBF595E3E20E}" destId="{1F976931-6BD1-4C01-8C95-363D9F5045AD}" srcOrd="0" destOrd="0" presId="urn:microsoft.com/office/officeart/2005/8/layout/radial1"/>
    <dgm:cxn modelId="{58B87B65-9AD2-47EE-957A-61FD718F7866}" type="presOf" srcId="{8DB193E5-00B8-4AAE-979A-BBF595E3E20E}" destId="{0FD6A8BD-1B45-4928-A500-8B2F34A66546}" srcOrd="1" destOrd="0" presId="urn:microsoft.com/office/officeart/2005/8/layout/radial1"/>
    <dgm:cxn modelId="{DD9906C4-CA16-45C7-A25C-76A7F5BD921E}" type="presOf" srcId="{BE8E7778-C34A-468A-9F2C-E18239F0C1FD}" destId="{F029DD99-83A6-4594-8A6D-3A02E107FF10}" srcOrd="0" destOrd="0" presId="urn:microsoft.com/office/officeart/2005/8/layout/radial1"/>
    <dgm:cxn modelId="{51E9F334-D862-4B6F-B948-9AB723C282B1}" type="presOf" srcId="{8D09908C-1870-4CC5-808C-DCBF26FAC3E8}" destId="{89220F5F-D419-46E1-8442-589D5E9B3977}" srcOrd="0" destOrd="0" presId="urn:microsoft.com/office/officeart/2005/8/layout/radial1"/>
    <dgm:cxn modelId="{1AF98B9E-86D4-43EF-A4FC-78F61BFF8091}" type="presOf" srcId="{548397DE-3B92-4981-9E6A-1047CEE47D06}" destId="{D88826CC-8816-4B5D-8F2B-E7C16F718835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6FA5452D-93F9-4E42-8E38-EFD8218DCF29}" type="presOf" srcId="{84133897-60AB-4E25-873A-BBD03D16554C}" destId="{5EE989FE-8429-4A1E-B9BB-34F9A9EE9DF0}" srcOrd="1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829E7A4B-7BA4-401E-8363-D998DA63F6B2}" type="presOf" srcId="{C4BF55F0-0274-4D74-AEC3-4FEA3545A9A9}" destId="{C9C52049-040C-44C4-AC26-9F1A4E51C708}" srcOrd="0" destOrd="0" presId="urn:microsoft.com/office/officeart/2005/8/layout/radial1"/>
    <dgm:cxn modelId="{7C13B1DD-AC13-418E-9BA7-20E6070C93EF}" type="presOf" srcId="{20A51796-AF9A-45F2-9FA4-E58B5A22F7F7}" destId="{3D3A9D17-BECD-444D-9074-9D0E3092404D}" srcOrd="0" destOrd="0" presId="urn:microsoft.com/office/officeart/2005/8/layout/radial1"/>
    <dgm:cxn modelId="{C753D377-1E59-4FCE-A5DF-688B91058FAC}" type="presOf" srcId="{0B48A220-9239-4F1E-863A-46E2DAB889B6}" destId="{189EBCA6-B68F-47A3-BBAF-7CB1579A2BB0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1C9988AE-CB7F-405B-AF09-8E2A2F9B49E7}" type="presOf" srcId="{C18A6AD5-FDA8-4B1E-9227-0F3BC7D19E08}" destId="{B024A7E9-B15F-4973-A3E9-43011CF89B5F}" srcOrd="0" destOrd="0" presId="urn:microsoft.com/office/officeart/2005/8/layout/radial1"/>
    <dgm:cxn modelId="{D733DC0D-BDD0-496C-B532-86FCC692E928}" type="presOf" srcId="{75FA2FF8-8062-47F8-87A2-444423555564}" destId="{C58E898C-8224-49BC-8164-6D485683A75E}" srcOrd="0" destOrd="0" presId="urn:microsoft.com/office/officeart/2005/8/layout/radial1"/>
    <dgm:cxn modelId="{78B684EC-175E-48CC-A968-5793482D6CB7}" type="presOf" srcId="{06B2CCAE-D998-425F-BE00-57C58A2252CE}" destId="{90B0B55B-01DD-4E85-8A70-BF1C03BE4E5F}" srcOrd="0" destOrd="0" presId="urn:microsoft.com/office/officeart/2005/8/layout/radial1"/>
    <dgm:cxn modelId="{9D99167F-DFF3-4460-94B6-0E0D0B4144D4}" type="presOf" srcId="{080A5834-A5A5-4DC4-A9AC-70E5CAC6BEC6}" destId="{A565AB33-2F9F-4DF9-B86D-B3CAE83E3C18}" srcOrd="1" destOrd="0" presId="urn:microsoft.com/office/officeart/2005/8/layout/radial1"/>
    <dgm:cxn modelId="{31C03150-66D5-4FA0-8484-9E0F824EE977}" type="presParOf" srcId="{189EBCA6-B68F-47A3-BBAF-7CB1579A2BB0}" destId="{90B0B55B-01DD-4E85-8A70-BF1C03BE4E5F}" srcOrd="0" destOrd="0" presId="urn:microsoft.com/office/officeart/2005/8/layout/radial1"/>
    <dgm:cxn modelId="{48CBDDAF-5E3C-487B-83B0-03A30B2DF918}" type="presParOf" srcId="{189EBCA6-B68F-47A3-BBAF-7CB1579A2BB0}" destId="{C58E898C-8224-49BC-8164-6D485683A75E}" srcOrd="1" destOrd="0" presId="urn:microsoft.com/office/officeart/2005/8/layout/radial1"/>
    <dgm:cxn modelId="{C143BDDE-E518-43D5-A7B2-13DD41098C70}" type="presParOf" srcId="{C58E898C-8224-49BC-8164-6D485683A75E}" destId="{23199DA3-C273-480A-9DBD-005C67143D63}" srcOrd="0" destOrd="0" presId="urn:microsoft.com/office/officeart/2005/8/layout/radial1"/>
    <dgm:cxn modelId="{C62141B1-F78F-4E23-B507-3D597A292669}" type="presParOf" srcId="{189EBCA6-B68F-47A3-BBAF-7CB1579A2BB0}" destId="{89220F5F-D419-46E1-8442-589D5E9B3977}" srcOrd="2" destOrd="0" presId="urn:microsoft.com/office/officeart/2005/8/layout/radial1"/>
    <dgm:cxn modelId="{051442C4-65D0-44CE-8BBE-779950A20E18}" type="presParOf" srcId="{189EBCA6-B68F-47A3-BBAF-7CB1579A2BB0}" destId="{683BCA1B-6F0A-4907-BA89-EDF28AE6206F}" srcOrd="3" destOrd="0" presId="urn:microsoft.com/office/officeart/2005/8/layout/radial1"/>
    <dgm:cxn modelId="{2ABAF8D1-665E-42FB-BB53-181D9B327590}" type="presParOf" srcId="{683BCA1B-6F0A-4907-BA89-EDF28AE6206F}" destId="{A565AB33-2F9F-4DF9-B86D-B3CAE83E3C18}" srcOrd="0" destOrd="0" presId="urn:microsoft.com/office/officeart/2005/8/layout/radial1"/>
    <dgm:cxn modelId="{B46BC963-AE2E-4180-BEE7-3135CC31342A}" type="presParOf" srcId="{189EBCA6-B68F-47A3-BBAF-7CB1579A2BB0}" destId="{D88826CC-8816-4B5D-8F2B-E7C16F718835}" srcOrd="4" destOrd="0" presId="urn:microsoft.com/office/officeart/2005/8/layout/radial1"/>
    <dgm:cxn modelId="{A00FBE72-7A49-4525-A277-2BD1645A24F3}" type="presParOf" srcId="{189EBCA6-B68F-47A3-BBAF-7CB1579A2BB0}" destId="{ACACFE25-2207-496B-A41D-F8C989A4EDF5}" srcOrd="5" destOrd="0" presId="urn:microsoft.com/office/officeart/2005/8/layout/radial1"/>
    <dgm:cxn modelId="{C935E551-ADF2-4E98-9DE7-3648E30C04D6}" type="presParOf" srcId="{ACACFE25-2207-496B-A41D-F8C989A4EDF5}" destId="{5EE989FE-8429-4A1E-B9BB-34F9A9EE9DF0}" srcOrd="0" destOrd="0" presId="urn:microsoft.com/office/officeart/2005/8/layout/radial1"/>
    <dgm:cxn modelId="{E6635588-25C6-48A1-AC98-6F2DE78A764C}" type="presParOf" srcId="{189EBCA6-B68F-47A3-BBAF-7CB1579A2BB0}" destId="{C9C52049-040C-44C4-AC26-9F1A4E51C708}" srcOrd="6" destOrd="0" presId="urn:microsoft.com/office/officeart/2005/8/layout/radial1"/>
    <dgm:cxn modelId="{F92358B5-EA76-4B85-A461-5E449BBDEBCF}" type="presParOf" srcId="{189EBCA6-B68F-47A3-BBAF-7CB1579A2BB0}" destId="{1F976931-6BD1-4C01-8C95-363D9F5045AD}" srcOrd="7" destOrd="0" presId="urn:microsoft.com/office/officeart/2005/8/layout/radial1"/>
    <dgm:cxn modelId="{CC49D282-894C-4049-83DA-80EFE407BFFA}" type="presParOf" srcId="{1F976931-6BD1-4C01-8C95-363D9F5045AD}" destId="{0FD6A8BD-1B45-4928-A500-8B2F34A66546}" srcOrd="0" destOrd="0" presId="urn:microsoft.com/office/officeart/2005/8/layout/radial1"/>
    <dgm:cxn modelId="{E485EF02-3059-449B-A635-8AEF7001795D}" type="presParOf" srcId="{189EBCA6-B68F-47A3-BBAF-7CB1579A2BB0}" destId="{3D3A9D17-BECD-444D-9074-9D0E3092404D}" srcOrd="8" destOrd="0" presId="urn:microsoft.com/office/officeart/2005/8/layout/radial1"/>
    <dgm:cxn modelId="{042E4DEA-C170-4D0C-A580-EF5464276563}" type="presParOf" srcId="{189EBCA6-B68F-47A3-BBAF-7CB1579A2BB0}" destId="{F029DD99-83A6-4594-8A6D-3A02E107FF10}" srcOrd="9" destOrd="0" presId="urn:microsoft.com/office/officeart/2005/8/layout/radial1"/>
    <dgm:cxn modelId="{6544B9E3-ED2C-4744-9770-5B53EC6B8CAA}" type="presParOf" srcId="{F029DD99-83A6-4594-8A6D-3A02E107FF10}" destId="{4CC96AFD-4530-4D22-967F-550A5EB4D182}" srcOrd="0" destOrd="0" presId="urn:microsoft.com/office/officeart/2005/8/layout/radial1"/>
    <dgm:cxn modelId="{588C6DE4-223B-4705-8EEA-975C9C084266}" type="presParOf" srcId="{189EBCA6-B68F-47A3-BBAF-7CB1579A2BB0}" destId="{B024A7E9-B15F-4973-A3E9-43011CF89B5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Successor to Andrew Jackson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Aroostook War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Panic of 1837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3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3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3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3E651710-17AC-4451-AF48-01657D43634B}" type="presOf" srcId="{84133897-60AB-4E25-873A-BBD03D16554C}" destId="{ACACFE25-2207-496B-A41D-F8C989A4EDF5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27781D9C-C192-488D-903F-EDACBC28379B}" type="presOf" srcId="{06B2CCAE-D998-425F-BE00-57C58A2252CE}" destId="{90B0B55B-01DD-4E85-8A70-BF1C03BE4E5F}" srcOrd="0" destOrd="0" presId="urn:microsoft.com/office/officeart/2005/8/layout/radial1"/>
    <dgm:cxn modelId="{C309A843-8D33-4ED5-99E6-1AE0FC85E4DF}" type="presOf" srcId="{080A5834-A5A5-4DC4-A9AC-70E5CAC6BEC6}" destId="{A565AB33-2F9F-4DF9-B86D-B3CAE83E3C18}" srcOrd="1" destOrd="0" presId="urn:microsoft.com/office/officeart/2005/8/layout/radial1"/>
    <dgm:cxn modelId="{E16E2EB1-1FED-45D1-B5FE-A4B9919C6540}" type="presOf" srcId="{84133897-60AB-4E25-873A-BBD03D16554C}" destId="{5EE989FE-8429-4A1E-B9BB-34F9A9EE9DF0}" srcOrd="1" destOrd="0" presId="urn:microsoft.com/office/officeart/2005/8/layout/radial1"/>
    <dgm:cxn modelId="{C2BF24E8-423F-44E8-874D-28A1B33DB810}" type="presOf" srcId="{75FA2FF8-8062-47F8-87A2-444423555564}" destId="{23199DA3-C273-480A-9DBD-005C67143D63}" srcOrd="1" destOrd="0" presId="urn:microsoft.com/office/officeart/2005/8/layout/radial1"/>
    <dgm:cxn modelId="{3C70A900-190F-49AE-867D-59B0313461B9}" type="presOf" srcId="{548397DE-3B92-4981-9E6A-1047CEE47D06}" destId="{D88826CC-8816-4B5D-8F2B-E7C16F718835}" srcOrd="0" destOrd="0" presId="urn:microsoft.com/office/officeart/2005/8/layout/radial1"/>
    <dgm:cxn modelId="{E2C35FF7-E054-4A77-A5C3-2C86427FDB0B}" type="presOf" srcId="{75FA2FF8-8062-47F8-87A2-444423555564}" destId="{C58E898C-8224-49BC-8164-6D485683A75E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B5BCA445-72CD-44AE-A56C-DE00D134135B}" type="presOf" srcId="{C4BF55F0-0274-4D74-AEC3-4FEA3545A9A9}" destId="{C9C52049-040C-44C4-AC26-9F1A4E51C708}" srcOrd="0" destOrd="0" presId="urn:microsoft.com/office/officeart/2005/8/layout/radial1"/>
    <dgm:cxn modelId="{C549452A-A8D2-4ADE-990B-D4A6271EB186}" type="presOf" srcId="{080A5834-A5A5-4DC4-A9AC-70E5CAC6BEC6}" destId="{683BCA1B-6F0A-4907-BA89-EDF28AE6206F}" srcOrd="0" destOrd="0" presId="urn:microsoft.com/office/officeart/2005/8/layout/radial1"/>
    <dgm:cxn modelId="{62F0EFD5-309C-4BC2-B1F3-B05378323890}" type="presOf" srcId="{0B48A220-9239-4F1E-863A-46E2DAB889B6}" destId="{189EBCA6-B68F-47A3-BBAF-7CB1579A2BB0}" srcOrd="0" destOrd="0" presId="urn:microsoft.com/office/officeart/2005/8/layout/radial1"/>
    <dgm:cxn modelId="{70F42753-6DC4-4C0A-A026-E49C17D5CD1A}" type="presOf" srcId="{8D09908C-1870-4CC5-808C-DCBF26FAC3E8}" destId="{89220F5F-D419-46E1-8442-589D5E9B3977}" srcOrd="0" destOrd="0" presId="urn:microsoft.com/office/officeart/2005/8/layout/radial1"/>
    <dgm:cxn modelId="{05037073-B9B3-4736-83C1-FFB64441CED9}" type="presParOf" srcId="{189EBCA6-B68F-47A3-BBAF-7CB1579A2BB0}" destId="{90B0B55B-01DD-4E85-8A70-BF1C03BE4E5F}" srcOrd="0" destOrd="0" presId="urn:microsoft.com/office/officeart/2005/8/layout/radial1"/>
    <dgm:cxn modelId="{B0BEFA5C-02F0-43FC-B84D-7D92B7584A6E}" type="presParOf" srcId="{189EBCA6-B68F-47A3-BBAF-7CB1579A2BB0}" destId="{C58E898C-8224-49BC-8164-6D485683A75E}" srcOrd="1" destOrd="0" presId="urn:microsoft.com/office/officeart/2005/8/layout/radial1"/>
    <dgm:cxn modelId="{420374B9-7C61-4D7C-99F8-168D66688553}" type="presParOf" srcId="{C58E898C-8224-49BC-8164-6D485683A75E}" destId="{23199DA3-C273-480A-9DBD-005C67143D63}" srcOrd="0" destOrd="0" presId="urn:microsoft.com/office/officeart/2005/8/layout/radial1"/>
    <dgm:cxn modelId="{8FBA4B6B-A2D6-4EBC-BF79-9BE6B56E6DC4}" type="presParOf" srcId="{189EBCA6-B68F-47A3-BBAF-7CB1579A2BB0}" destId="{89220F5F-D419-46E1-8442-589D5E9B3977}" srcOrd="2" destOrd="0" presId="urn:microsoft.com/office/officeart/2005/8/layout/radial1"/>
    <dgm:cxn modelId="{71A04456-7010-498A-BC18-9ED2DD4D3BC8}" type="presParOf" srcId="{189EBCA6-B68F-47A3-BBAF-7CB1579A2BB0}" destId="{683BCA1B-6F0A-4907-BA89-EDF28AE6206F}" srcOrd="3" destOrd="0" presId="urn:microsoft.com/office/officeart/2005/8/layout/radial1"/>
    <dgm:cxn modelId="{76836D5E-84D9-4C91-95D3-0C8E6F7058AD}" type="presParOf" srcId="{683BCA1B-6F0A-4907-BA89-EDF28AE6206F}" destId="{A565AB33-2F9F-4DF9-B86D-B3CAE83E3C18}" srcOrd="0" destOrd="0" presId="urn:microsoft.com/office/officeart/2005/8/layout/radial1"/>
    <dgm:cxn modelId="{A4D2217A-7496-4EF8-9135-DA7D441CD31E}" type="presParOf" srcId="{189EBCA6-B68F-47A3-BBAF-7CB1579A2BB0}" destId="{D88826CC-8816-4B5D-8F2B-E7C16F718835}" srcOrd="4" destOrd="0" presId="urn:microsoft.com/office/officeart/2005/8/layout/radial1"/>
    <dgm:cxn modelId="{8BDB7C72-2D16-4C36-BC11-C8569702FB5D}" type="presParOf" srcId="{189EBCA6-B68F-47A3-BBAF-7CB1579A2BB0}" destId="{ACACFE25-2207-496B-A41D-F8C989A4EDF5}" srcOrd="5" destOrd="0" presId="urn:microsoft.com/office/officeart/2005/8/layout/radial1"/>
    <dgm:cxn modelId="{FCDB24E9-5898-46B0-81E2-7DA90BC48AFE}" type="presParOf" srcId="{ACACFE25-2207-496B-A41D-F8C989A4EDF5}" destId="{5EE989FE-8429-4A1E-B9BB-34F9A9EE9DF0}" srcOrd="0" destOrd="0" presId="urn:microsoft.com/office/officeart/2005/8/layout/radial1"/>
    <dgm:cxn modelId="{F16182AF-1999-44B7-AE1E-EA7750F7D425}" type="presParOf" srcId="{189EBCA6-B68F-47A3-BBAF-7CB1579A2BB0}" destId="{C9C52049-040C-44C4-AC26-9F1A4E51C708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Chinese Exclusion Act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Pendleton Act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Mongrel Tariff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Republican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4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4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4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4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154793-A2DC-40C6-A45F-625420268598}" type="presOf" srcId="{8DB193E5-00B8-4AAE-979A-BBF595E3E20E}" destId="{1F976931-6BD1-4C01-8C95-363D9F5045AD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FC8EAD23-1B5D-4DD5-BC53-FB291AE500D1}" type="presOf" srcId="{548397DE-3B92-4981-9E6A-1047CEE47D06}" destId="{D88826CC-8816-4B5D-8F2B-E7C16F718835}" srcOrd="0" destOrd="0" presId="urn:microsoft.com/office/officeart/2005/8/layout/radial1"/>
    <dgm:cxn modelId="{5D7587B5-C86F-4FF5-937A-223599510E5E}" type="presOf" srcId="{84133897-60AB-4E25-873A-BBD03D16554C}" destId="{5EE989FE-8429-4A1E-B9BB-34F9A9EE9DF0}" srcOrd="1" destOrd="0" presId="urn:microsoft.com/office/officeart/2005/8/layout/radial1"/>
    <dgm:cxn modelId="{F2B00915-EE46-4840-9292-3BE531B1E25F}" type="presOf" srcId="{8D09908C-1870-4CC5-808C-DCBF26FAC3E8}" destId="{89220F5F-D419-46E1-8442-589D5E9B3977}" srcOrd="0" destOrd="0" presId="urn:microsoft.com/office/officeart/2005/8/layout/radial1"/>
    <dgm:cxn modelId="{9123332C-6545-462D-B677-CEBE0F4FEE95}" type="presOf" srcId="{8DB193E5-00B8-4AAE-979A-BBF595E3E20E}" destId="{0FD6A8BD-1B45-4928-A500-8B2F34A66546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E700DCDC-F07A-4083-82A9-5412FCA3FBDA}" type="presOf" srcId="{75FA2FF8-8062-47F8-87A2-444423555564}" destId="{23199DA3-C273-480A-9DBD-005C67143D63}" srcOrd="1" destOrd="0" presId="urn:microsoft.com/office/officeart/2005/8/layout/radial1"/>
    <dgm:cxn modelId="{451AE0D0-BFA1-448A-A812-6825627CD9B3}" type="presOf" srcId="{0B48A220-9239-4F1E-863A-46E2DAB889B6}" destId="{189EBCA6-B68F-47A3-BBAF-7CB1579A2BB0}" srcOrd="0" destOrd="0" presId="urn:microsoft.com/office/officeart/2005/8/layout/radial1"/>
    <dgm:cxn modelId="{8E5DB549-9610-4E10-9CD6-B74016BCA27C}" type="presOf" srcId="{20A51796-AF9A-45F2-9FA4-E58B5A22F7F7}" destId="{3D3A9D17-BECD-444D-9074-9D0E3092404D}" srcOrd="0" destOrd="0" presId="urn:microsoft.com/office/officeart/2005/8/layout/radial1"/>
    <dgm:cxn modelId="{18981EF0-BCA1-498B-85F2-F61782A8BBD2}" type="presOf" srcId="{84133897-60AB-4E25-873A-BBD03D16554C}" destId="{ACACFE25-2207-496B-A41D-F8C989A4EDF5}" srcOrd="0" destOrd="0" presId="urn:microsoft.com/office/officeart/2005/8/layout/radial1"/>
    <dgm:cxn modelId="{871829FF-495C-4F1D-9685-D7DD93A7F6B5}" type="presOf" srcId="{75FA2FF8-8062-47F8-87A2-444423555564}" destId="{C58E898C-8224-49BC-8164-6D485683A75E}" srcOrd="0" destOrd="0" presId="urn:microsoft.com/office/officeart/2005/8/layout/radial1"/>
    <dgm:cxn modelId="{300AB4AE-C117-4985-83B5-A9062C0F16EB}" type="presOf" srcId="{080A5834-A5A5-4DC4-A9AC-70E5CAC6BEC6}" destId="{A565AB33-2F9F-4DF9-B86D-B3CAE83E3C18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903C2F63-D02E-41FD-AD06-64B09B183A98}" type="presOf" srcId="{080A5834-A5A5-4DC4-A9AC-70E5CAC6BEC6}" destId="{683BCA1B-6F0A-4907-BA89-EDF28AE6206F}" srcOrd="0" destOrd="0" presId="urn:microsoft.com/office/officeart/2005/8/layout/radial1"/>
    <dgm:cxn modelId="{BF939BFC-EE05-4E1D-A17F-95802ABE1D4B}" type="presOf" srcId="{06B2CCAE-D998-425F-BE00-57C58A2252CE}" destId="{90B0B55B-01DD-4E85-8A70-BF1C03BE4E5F}" srcOrd="0" destOrd="0" presId="urn:microsoft.com/office/officeart/2005/8/layout/radial1"/>
    <dgm:cxn modelId="{57F9A220-1E16-4444-82A8-F8EED4BA312B}" type="presOf" srcId="{C4BF55F0-0274-4D74-AEC3-4FEA3545A9A9}" destId="{C9C52049-040C-44C4-AC26-9F1A4E51C708}" srcOrd="0" destOrd="0" presId="urn:microsoft.com/office/officeart/2005/8/layout/radial1"/>
    <dgm:cxn modelId="{2529D541-5D21-4523-9D87-8BAE359D439D}" type="presParOf" srcId="{189EBCA6-B68F-47A3-BBAF-7CB1579A2BB0}" destId="{90B0B55B-01DD-4E85-8A70-BF1C03BE4E5F}" srcOrd="0" destOrd="0" presId="urn:microsoft.com/office/officeart/2005/8/layout/radial1"/>
    <dgm:cxn modelId="{DA27110B-A181-44E2-967A-D59A251BE196}" type="presParOf" srcId="{189EBCA6-B68F-47A3-BBAF-7CB1579A2BB0}" destId="{C58E898C-8224-49BC-8164-6D485683A75E}" srcOrd="1" destOrd="0" presId="urn:microsoft.com/office/officeart/2005/8/layout/radial1"/>
    <dgm:cxn modelId="{0E42FC9B-1CBF-40D3-92D4-E4C9742DCC5B}" type="presParOf" srcId="{C58E898C-8224-49BC-8164-6D485683A75E}" destId="{23199DA3-C273-480A-9DBD-005C67143D63}" srcOrd="0" destOrd="0" presId="urn:microsoft.com/office/officeart/2005/8/layout/radial1"/>
    <dgm:cxn modelId="{0B2117F0-E6F4-412C-B272-EB7D770E7E40}" type="presParOf" srcId="{189EBCA6-B68F-47A3-BBAF-7CB1579A2BB0}" destId="{89220F5F-D419-46E1-8442-589D5E9B3977}" srcOrd="2" destOrd="0" presId="urn:microsoft.com/office/officeart/2005/8/layout/radial1"/>
    <dgm:cxn modelId="{229528F3-D3E1-444A-B585-084E54856079}" type="presParOf" srcId="{189EBCA6-B68F-47A3-BBAF-7CB1579A2BB0}" destId="{683BCA1B-6F0A-4907-BA89-EDF28AE6206F}" srcOrd="3" destOrd="0" presId="urn:microsoft.com/office/officeart/2005/8/layout/radial1"/>
    <dgm:cxn modelId="{CB30ED80-E5B7-4A5D-9CE1-833A0AC9E3BA}" type="presParOf" srcId="{683BCA1B-6F0A-4907-BA89-EDF28AE6206F}" destId="{A565AB33-2F9F-4DF9-B86D-B3CAE83E3C18}" srcOrd="0" destOrd="0" presId="urn:microsoft.com/office/officeart/2005/8/layout/radial1"/>
    <dgm:cxn modelId="{C2F30ABF-3A9B-4DDD-B4A3-4FEF71994CA9}" type="presParOf" srcId="{189EBCA6-B68F-47A3-BBAF-7CB1579A2BB0}" destId="{D88826CC-8816-4B5D-8F2B-E7C16F718835}" srcOrd="4" destOrd="0" presId="urn:microsoft.com/office/officeart/2005/8/layout/radial1"/>
    <dgm:cxn modelId="{FF66911D-AA28-41A1-ABF5-148A2023BEE3}" type="presParOf" srcId="{189EBCA6-B68F-47A3-BBAF-7CB1579A2BB0}" destId="{ACACFE25-2207-496B-A41D-F8C989A4EDF5}" srcOrd="5" destOrd="0" presId="urn:microsoft.com/office/officeart/2005/8/layout/radial1"/>
    <dgm:cxn modelId="{5D318108-9E3C-41CB-909C-E7ECC69D41F2}" type="presParOf" srcId="{ACACFE25-2207-496B-A41D-F8C989A4EDF5}" destId="{5EE989FE-8429-4A1E-B9BB-34F9A9EE9DF0}" srcOrd="0" destOrd="0" presId="urn:microsoft.com/office/officeart/2005/8/layout/radial1"/>
    <dgm:cxn modelId="{56AFAA34-41FD-44C3-A1CD-8EF0A915A50C}" type="presParOf" srcId="{189EBCA6-B68F-47A3-BBAF-7CB1579A2BB0}" destId="{C9C52049-040C-44C4-AC26-9F1A4E51C708}" srcOrd="6" destOrd="0" presId="urn:microsoft.com/office/officeart/2005/8/layout/radial1"/>
    <dgm:cxn modelId="{823A7912-B813-43BB-A6A0-4DF42AF5080A}" type="presParOf" srcId="{189EBCA6-B68F-47A3-BBAF-7CB1579A2BB0}" destId="{1F976931-6BD1-4C01-8C95-363D9F5045AD}" srcOrd="7" destOrd="0" presId="urn:microsoft.com/office/officeart/2005/8/layout/radial1"/>
    <dgm:cxn modelId="{5C857E90-2245-42A2-AB71-8FD52F61A1A3}" type="presParOf" srcId="{1F976931-6BD1-4C01-8C95-363D9F5045AD}" destId="{0FD6A8BD-1B45-4928-A500-8B2F34A66546}" srcOrd="0" destOrd="0" presId="urn:microsoft.com/office/officeart/2005/8/layout/radial1"/>
    <dgm:cxn modelId="{95E9ABDB-1F7F-4668-9A01-C2E1B3FE30DA}" type="presParOf" srcId="{189EBCA6-B68F-47A3-BBAF-7CB1579A2BB0}" destId="{3D3A9D17-BECD-444D-9074-9D0E3092404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Pardons of Confederate leaders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Veto of Freedman’s Bureau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Veto of Reconstruction Act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Alaska Purchase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Tenure of Office Act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Impeachment by Radical Republicans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9FA0C8-E39F-4FEE-A5B8-ADBCF08AA94C}" type="presOf" srcId="{C18A6AD5-FDA8-4B1E-9227-0F3BC7D19E08}" destId="{B024A7E9-B15F-4973-A3E9-43011CF89B5F}" srcOrd="0" destOrd="0" presId="urn:microsoft.com/office/officeart/2005/8/layout/radial1"/>
    <dgm:cxn modelId="{525A7386-5EE6-4220-BFC8-299C524C8819}" type="presOf" srcId="{06B2CCAE-D998-425F-BE00-57C58A2252CE}" destId="{90B0B55B-01DD-4E85-8A70-BF1C03BE4E5F}" srcOrd="0" destOrd="0" presId="urn:microsoft.com/office/officeart/2005/8/layout/radial1"/>
    <dgm:cxn modelId="{7A967DFD-F663-4753-A280-609FD0AB9BE7}" type="presOf" srcId="{709E077E-166A-4341-8A8F-7ED9C3552582}" destId="{D52D79B7-B0BB-4BEE-BB5F-C5F8BF1988A2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A894D65C-1404-4019-9325-794D7CD41433}" type="presOf" srcId="{0B48A220-9239-4F1E-863A-46E2DAB889B6}" destId="{189EBCA6-B68F-47A3-BBAF-7CB1579A2BB0}" srcOrd="0" destOrd="0" presId="urn:microsoft.com/office/officeart/2005/8/layout/radial1"/>
    <dgm:cxn modelId="{2DF7FBFF-5FE9-4B2F-8669-9F5C68A4849D}" type="presOf" srcId="{84133897-60AB-4E25-873A-BBD03D16554C}" destId="{ACACFE25-2207-496B-A41D-F8C989A4EDF5}" srcOrd="0" destOrd="0" presId="urn:microsoft.com/office/officeart/2005/8/layout/radial1"/>
    <dgm:cxn modelId="{69271622-A6FA-4150-95D2-8DA2F1761D6F}" type="presOf" srcId="{709E077E-166A-4341-8A8F-7ED9C3552582}" destId="{07603894-5F6F-4885-BC38-DDAB99171497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E6D7A903-E651-4870-B4E5-12ABF7AAFF41}" type="presOf" srcId="{C4BF55F0-0274-4D74-AEC3-4FEA3545A9A9}" destId="{C9C52049-040C-44C4-AC26-9F1A4E51C708}" srcOrd="0" destOrd="0" presId="urn:microsoft.com/office/officeart/2005/8/layout/radial1"/>
    <dgm:cxn modelId="{1FE8D300-B6F4-4DC0-8C15-BDDD7368151A}" type="presOf" srcId="{080A5834-A5A5-4DC4-A9AC-70E5CAC6BEC6}" destId="{A565AB33-2F9F-4DF9-B86D-B3CAE83E3C18}" srcOrd="1" destOrd="0" presId="urn:microsoft.com/office/officeart/2005/8/layout/radial1"/>
    <dgm:cxn modelId="{DF8B0E76-AD36-4145-B41A-A4540F3050EF}" type="presOf" srcId="{3E28C82E-CD63-4BE4-9F6B-2806062068B7}" destId="{BFD62D28-76D2-4922-8531-6417BC84E349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D7A4B3FE-359D-4300-9551-423A9F7C86A5}" type="presOf" srcId="{080A5834-A5A5-4DC4-A9AC-70E5CAC6BEC6}" destId="{683BCA1B-6F0A-4907-BA89-EDF28AE6206F}" srcOrd="0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0A1A8D8C-E12F-4C6D-8211-29A279665635}" type="presOf" srcId="{8DB193E5-00B8-4AAE-979A-BBF595E3E20E}" destId="{1F976931-6BD1-4C01-8C95-363D9F5045AD}" srcOrd="0" destOrd="0" presId="urn:microsoft.com/office/officeart/2005/8/layout/radial1"/>
    <dgm:cxn modelId="{07E7B3BA-D953-413F-9A61-66476C269762}" type="presOf" srcId="{BE8E7778-C34A-468A-9F2C-E18239F0C1FD}" destId="{4CC96AFD-4530-4D22-967F-550A5EB4D182}" srcOrd="1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B379B468-E49B-457B-AE4A-AAA86850C47D}" type="presOf" srcId="{75FA2FF8-8062-47F8-87A2-444423555564}" destId="{23199DA3-C273-480A-9DBD-005C67143D63}" srcOrd="1" destOrd="0" presId="urn:microsoft.com/office/officeart/2005/8/layout/radial1"/>
    <dgm:cxn modelId="{32DC2083-90FF-412B-AF6F-20CBA2098265}" type="presOf" srcId="{20A51796-AF9A-45F2-9FA4-E58B5A22F7F7}" destId="{3D3A9D17-BECD-444D-9074-9D0E3092404D}" srcOrd="0" destOrd="0" presId="urn:microsoft.com/office/officeart/2005/8/layout/radial1"/>
    <dgm:cxn modelId="{E225AAE5-D9B1-421F-82CE-639D0797383D}" type="presOf" srcId="{8DB193E5-00B8-4AAE-979A-BBF595E3E20E}" destId="{0FD6A8BD-1B45-4928-A500-8B2F34A66546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2110D61-A179-44A9-96D2-D59685B0A93E}" type="presOf" srcId="{8D09908C-1870-4CC5-808C-DCBF26FAC3E8}" destId="{89220F5F-D419-46E1-8442-589D5E9B3977}" srcOrd="0" destOrd="0" presId="urn:microsoft.com/office/officeart/2005/8/layout/radial1"/>
    <dgm:cxn modelId="{5900D798-DE3E-41E3-B4B6-20945A8BA02D}" type="presOf" srcId="{BE8E7778-C34A-468A-9F2C-E18239F0C1FD}" destId="{F029DD99-83A6-4594-8A6D-3A02E107FF10}" srcOrd="0" destOrd="0" presId="urn:microsoft.com/office/officeart/2005/8/layout/radial1"/>
    <dgm:cxn modelId="{6AE2C8DF-D131-45B9-98AE-2132657F1C4B}" type="presOf" srcId="{75FA2FF8-8062-47F8-87A2-444423555564}" destId="{C58E898C-8224-49BC-8164-6D485683A75E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94B2EEC8-86BF-4B50-9D2F-28CDE9E049F6}" type="presOf" srcId="{84133897-60AB-4E25-873A-BBD03D16554C}" destId="{5EE989FE-8429-4A1E-B9BB-34F9A9EE9DF0}" srcOrd="1" destOrd="0" presId="urn:microsoft.com/office/officeart/2005/8/layout/radial1"/>
    <dgm:cxn modelId="{F72EFF0E-B1A4-40D6-AC6A-A13AA171F316}" type="presOf" srcId="{548397DE-3B92-4981-9E6A-1047CEE47D06}" destId="{D88826CC-8816-4B5D-8F2B-E7C16F718835}" srcOrd="0" destOrd="0" presId="urn:microsoft.com/office/officeart/2005/8/layout/radial1"/>
    <dgm:cxn modelId="{A44D031E-50F3-41D9-9115-A8B770343E8C}" type="presParOf" srcId="{189EBCA6-B68F-47A3-BBAF-7CB1579A2BB0}" destId="{90B0B55B-01DD-4E85-8A70-BF1C03BE4E5F}" srcOrd="0" destOrd="0" presId="urn:microsoft.com/office/officeart/2005/8/layout/radial1"/>
    <dgm:cxn modelId="{3E9632D3-3378-4D8A-BF54-A84ACF0BE78E}" type="presParOf" srcId="{189EBCA6-B68F-47A3-BBAF-7CB1579A2BB0}" destId="{C58E898C-8224-49BC-8164-6D485683A75E}" srcOrd="1" destOrd="0" presId="urn:microsoft.com/office/officeart/2005/8/layout/radial1"/>
    <dgm:cxn modelId="{971E37F9-EE3F-4A5B-A01F-2E473CDB0DC7}" type="presParOf" srcId="{C58E898C-8224-49BC-8164-6D485683A75E}" destId="{23199DA3-C273-480A-9DBD-005C67143D63}" srcOrd="0" destOrd="0" presId="urn:microsoft.com/office/officeart/2005/8/layout/radial1"/>
    <dgm:cxn modelId="{BD6BFB91-D9C8-4EC1-95AC-58937774BBFD}" type="presParOf" srcId="{189EBCA6-B68F-47A3-BBAF-7CB1579A2BB0}" destId="{89220F5F-D419-46E1-8442-589D5E9B3977}" srcOrd="2" destOrd="0" presId="urn:microsoft.com/office/officeart/2005/8/layout/radial1"/>
    <dgm:cxn modelId="{8980462B-1FAB-4697-99E3-63C090E184D7}" type="presParOf" srcId="{189EBCA6-B68F-47A3-BBAF-7CB1579A2BB0}" destId="{683BCA1B-6F0A-4907-BA89-EDF28AE6206F}" srcOrd="3" destOrd="0" presId="urn:microsoft.com/office/officeart/2005/8/layout/radial1"/>
    <dgm:cxn modelId="{3CABE214-4402-45D0-97E4-2F8F2FB44E68}" type="presParOf" srcId="{683BCA1B-6F0A-4907-BA89-EDF28AE6206F}" destId="{A565AB33-2F9F-4DF9-B86D-B3CAE83E3C18}" srcOrd="0" destOrd="0" presId="urn:microsoft.com/office/officeart/2005/8/layout/radial1"/>
    <dgm:cxn modelId="{C8BA5192-984A-4C3A-BEE6-E49CE07D94C2}" type="presParOf" srcId="{189EBCA6-B68F-47A3-BBAF-7CB1579A2BB0}" destId="{D88826CC-8816-4B5D-8F2B-E7C16F718835}" srcOrd="4" destOrd="0" presId="urn:microsoft.com/office/officeart/2005/8/layout/radial1"/>
    <dgm:cxn modelId="{2A40ADB0-99F6-487F-A6FF-64E90068EB8E}" type="presParOf" srcId="{189EBCA6-B68F-47A3-BBAF-7CB1579A2BB0}" destId="{ACACFE25-2207-496B-A41D-F8C989A4EDF5}" srcOrd="5" destOrd="0" presId="urn:microsoft.com/office/officeart/2005/8/layout/radial1"/>
    <dgm:cxn modelId="{0EB25800-0EC5-41CF-986E-94436058D305}" type="presParOf" srcId="{ACACFE25-2207-496B-A41D-F8C989A4EDF5}" destId="{5EE989FE-8429-4A1E-B9BB-34F9A9EE9DF0}" srcOrd="0" destOrd="0" presId="urn:microsoft.com/office/officeart/2005/8/layout/radial1"/>
    <dgm:cxn modelId="{5FC6F003-4837-4B8B-8B27-F4ADA5A2249C}" type="presParOf" srcId="{189EBCA6-B68F-47A3-BBAF-7CB1579A2BB0}" destId="{C9C52049-040C-44C4-AC26-9F1A4E51C708}" srcOrd="6" destOrd="0" presId="urn:microsoft.com/office/officeart/2005/8/layout/radial1"/>
    <dgm:cxn modelId="{B267A296-10F0-459F-BF33-A9B0707AC4C3}" type="presParOf" srcId="{189EBCA6-B68F-47A3-BBAF-7CB1579A2BB0}" destId="{1F976931-6BD1-4C01-8C95-363D9F5045AD}" srcOrd="7" destOrd="0" presId="urn:microsoft.com/office/officeart/2005/8/layout/radial1"/>
    <dgm:cxn modelId="{B906A9D7-BFE1-4CF8-9176-45C078701D21}" type="presParOf" srcId="{1F976931-6BD1-4C01-8C95-363D9F5045AD}" destId="{0FD6A8BD-1B45-4928-A500-8B2F34A66546}" srcOrd="0" destOrd="0" presId="urn:microsoft.com/office/officeart/2005/8/layout/radial1"/>
    <dgm:cxn modelId="{5E49BBF4-992E-4C2F-988C-A7DAABC3892D}" type="presParOf" srcId="{189EBCA6-B68F-47A3-BBAF-7CB1579A2BB0}" destId="{3D3A9D17-BECD-444D-9074-9D0E3092404D}" srcOrd="8" destOrd="0" presId="urn:microsoft.com/office/officeart/2005/8/layout/radial1"/>
    <dgm:cxn modelId="{8BDFC25E-AE1E-4ACE-B29F-AB806FB45D41}" type="presParOf" srcId="{189EBCA6-B68F-47A3-BBAF-7CB1579A2BB0}" destId="{F029DD99-83A6-4594-8A6D-3A02E107FF10}" srcOrd="9" destOrd="0" presId="urn:microsoft.com/office/officeart/2005/8/layout/radial1"/>
    <dgm:cxn modelId="{54E5CB6E-1B86-4A48-9B06-219EC07F02B1}" type="presParOf" srcId="{F029DD99-83A6-4594-8A6D-3A02E107FF10}" destId="{4CC96AFD-4530-4D22-967F-550A5EB4D182}" srcOrd="0" destOrd="0" presId="urn:microsoft.com/office/officeart/2005/8/layout/radial1"/>
    <dgm:cxn modelId="{5388C968-E608-4754-B01D-694EB98CEB02}" type="presParOf" srcId="{189EBCA6-B68F-47A3-BBAF-7CB1579A2BB0}" destId="{B024A7E9-B15F-4973-A3E9-43011CF89B5F}" srcOrd="10" destOrd="0" presId="urn:microsoft.com/office/officeart/2005/8/layout/radial1"/>
    <dgm:cxn modelId="{3FF09893-4739-4C91-B300-4C324EFC5892}" type="presParOf" srcId="{189EBCA6-B68F-47A3-BBAF-7CB1579A2BB0}" destId="{D52D79B7-B0BB-4BEE-BB5F-C5F8BF1988A2}" srcOrd="11" destOrd="0" presId="urn:microsoft.com/office/officeart/2005/8/layout/radial1"/>
    <dgm:cxn modelId="{4BD87EAA-C2EC-4E03-A4E5-5797F6BEB09D}" type="presParOf" srcId="{D52D79B7-B0BB-4BEE-BB5F-C5F8BF1988A2}" destId="{07603894-5F6F-4885-BC38-DDAB99171497}" srcOrd="0" destOrd="0" presId="urn:microsoft.com/office/officeart/2005/8/layout/radial1"/>
    <dgm:cxn modelId="{6A2DFA05-CBB0-4BB3-9623-19A8A708D4C8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Compromise of 1877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Removal of troops from the South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Appointment of Democrats to cabinet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Funding for southern railroad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End of Reconstruction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Great Railroad Strike of 1877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D3284059-C120-4809-B4B5-777CE2451B11}" type="presOf" srcId="{080A5834-A5A5-4DC4-A9AC-70E5CAC6BEC6}" destId="{683BCA1B-6F0A-4907-BA89-EDF28AE6206F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3E5A2DAC-AE31-4212-A59C-3C69E5386FC6}" type="presOf" srcId="{BE8E7778-C34A-468A-9F2C-E18239F0C1FD}" destId="{4CC96AFD-4530-4D22-967F-550A5EB4D182}" srcOrd="1" destOrd="0" presId="urn:microsoft.com/office/officeart/2005/8/layout/radial1"/>
    <dgm:cxn modelId="{F2C2C80F-79D3-42B1-A068-DFD041CDBC62}" type="presOf" srcId="{709E077E-166A-4341-8A8F-7ED9C3552582}" destId="{07603894-5F6F-4885-BC38-DDAB99171497}" srcOrd="1" destOrd="0" presId="urn:microsoft.com/office/officeart/2005/8/layout/radial1"/>
    <dgm:cxn modelId="{3F9A3671-3CC8-4BFD-A002-39CDB5FBBB17}" type="presOf" srcId="{06B2CCAE-D998-425F-BE00-57C58A2252CE}" destId="{90B0B55B-01DD-4E85-8A70-BF1C03BE4E5F}" srcOrd="0" destOrd="0" presId="urn:microsoft.com/office/officeart/2005/8/layout/radial1"/>
    <dgm:cxn modelId="{00166A0B-D186-4BAD-8296-FE9E48025675}" type="presOf" srcId="{84133897-60AB-4E25-873A-BBD03D16554C}" destId="{ACACFE25-2207-496B-A41D-F8C989A4EDF5}" srcOrd="0" destOrd="0" presId="urn:microsoft.com/office/officeart/2005/8/layout/radial1"/>
    <dgm:cxn modelId="{4FD0CDC9-85ED-48B8-8882-B797E135471E}" type="presOf" srcId="{548397DE-3B92-4981-9E6A-1047CEE47D06}" destId="{D88826CC-8816-4B5D-8F2B-E7C16F718835}" srcOrd="0" destOrd="0" presId="urn:microsoft.com/office/officeart/2005/8/layout/radial1"/>
    <dgm:cxn modelId="{F446747F-C1D5-46DF-8A5F-276500E2A410}" type="presOf" srcId="{3E28C82E-CD63-4BE4-9F6B-2806062068B7}" destId="{BFD62D28-76D2-4922-8531-6417BC84E349}" srcOrd="0" destOrd="0" presId="urn:microsoft.com/office/officeart/2005/8/layout/radial1"/>
    <dgm:cxn modelId="{A8F63F26-7F26-4692-A9B4-E5754914CAB6}" type="presOf" srcId="{080A5834-A5A5-4DC4-A9AC-70E5CAC6BEC6}" destId="{A565AB33-2F9F-4DF9-B86D-B3CAE83E3C18}" srcOrd="1" destOrd="0" presId="urn:microsoft.com/office/officeart/2005/8/layout/radial1"/>
    <dgm:cxn modelId="{F39DFB56-28A0-466F-A8B4-8C0433871961}" type="presOf" srcId="{C18A6AD5-FDA8-4B1E-9227-0F3BC7D19E08}" destId="{B024A7E9-B15F-4973-A3E9-43011CF89B5F}" srcOrd="0" destOrd="0" presId="urn:microsoft.com/office/officeart/2005/8/layout/radial1"/>
    <dgm:cxn modelId="{B313F77C-EC45-4B25-B9D2-3690F6463283}" type="presOf" srcId="{8D09908C-1870-4CC5-808C-DCBF26FAC3E8}" destId="{89220F5F-D419-46E1-8442-589D5E9B3977}" srcOrd="0" destOrd="0" presId="urn:microsoft.com/office/officeart/2005/8/layout/radial1"/>
    <dgm:cxn modelId="{3745A3C9-1C5F-4548-A47C-1E810DE2F921}" type="presOf" srcId="{0B48A220-9239-4F1E-863A-46E2DAB889B6}" destId="{189EBCA6-B68F-47A3-BBAF-7CB1579A2BB0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E0BDC9D2-DFB9-49A5-9663-21DF473E9CC1}" type="presOf" srcId="{709E077E-166A-4341-8A8F-7ED9C3552582}" destId="{D52D79B7-B0BB-4BEE-BB5F-C5F8BF1988A2}" srcOrd="0" destOrd="0" presId="urn:microsoft.com/office/officeart/2005/8/layout/radial1"/>
    <dgm:cxn modelId="{05D55977-9924-491B-AAD4-25D6CC1DF458}" type="presOf" srcId="{75FA2FF8-8062-47F8-87A2-444423555564}" destId="{C58E898C-8224-49BC-8164-6D485683A75E}" srcOrd="0" destOrd="0" presId="urn:microsoft.com/office/officeart/2005/8/layout/radial1"/>
    <dgm:cxn modelId="{A4E82332-86BB-4EB0-8C6D-843CAEB4F23B}" type="presOf" srcId="{84133897-60AB-4E25-873A-BBD03D16554C}" destId="{5EE989FE-8429-4A1E-B9BB-34F9A9EE9DF0}" srcOrd="1" destOrd="0" presId="urn:microsoft.com/office/officeart/2005/8/layout/radial1"/>
    <dgm:cxn modelId="{9B446473-4C4C-4F02-B009-F415FD8D866C}" type="presOf" srcId="{8DB193E5-00B8-4AAE-979A-BBF595E3E20E}" destId="{0FD6A8BD-1B45-4928-A500-8B2F34A66546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E5C42B68-44F3-41E7-9282-E6826634B925}" type="presOf" srcId="{20A51796-AF9A-45F2-9FA4-E58B5A22F7F7}" destId="{3D3A9D17-BECD-444D-9074-9D0E3092404D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6A56D7B0-FF7C-457B-AFBD-ECF3764849CB}" type="presOf" srcId="{BE8E7778-C34A-468A-9F2C-E18239F0C1FD}" destId="{F029DD99-83A6-4594-8A6D-3A02E107FF10}" srcOrd="0" destOrd="0" presId="urn:microsoft.com/office/officeart/2005/8/layout/radial1"/>
    <dgm:cxn modelId="{DB3EEEA3-1153-4AA8-9845-60F13E492585}" type="presOf" srcId="{C4BF55F0-0274-4D74-AEC3-4FEA3545A9A9}" destId="{C9C52049-040C-44C4-AC26-9F1A4E51C708}" srcOrd="0" destOrd="0" presId="urn:microsoft.com/office/officeart/2005/8/layout/radial1"/>
    <dgm:cxn modelId="{FAD7DD82-C7F6-45BA-A6F1-F5D8EDE26D28}" type="presOf" srcId="{75FA2FF8-8062-47F8-87A2-444423555564}" destId="{23199DA3-C273-480A-9DBD-005C67143D63}" srcOrd="1" destOrd="0" presId="urn:microsoft.com/office/officeart/2005/8/layout/radial1"/>
    <dgm:cxn modelId="{6260C8C3-B551-40E6-93DF-C7D7D88A4B3B}" type="presOf" srcId="{8DB193E5-00B8-4AAE-979A-BBF595E3E20E}" destId="{1F976931-6BD1-4C01-8C95-363D9F5045AD}" srcOrd="0" destOrd="0" presId="urn:microsoft.com/office/officeart/2005/8/layout/radial1"/>
    <dgm:cxn modelId="{01835C98-E581-448F-A9CB-BC766C69F1D8}" type="presParOf" srcId="{189EBCA6-B68F-47A3-BBAF-7CB1579A2BB0}" destId="{90B0B55B-01DD-4E85-8A70-BF1C03BE4E5F}" srcOrd="0" destOrd="0" presId="urn:microsoft.com/office/officeart/2005/8/layout/radial1"/>
    <dgm:cxn modelId="{A7CC41F7-CA7E-4C7C-B0DA-F59D2EF21E94}" type="presParOf" srcId="{189EBCA6-B68F-47A3-BBAF-7CB1579A2BB0}" destId="{C58E898C-8224-49BC-8164-6D485683A75E}" srcOrd="1" destOrd="0" presId="urn:microsoft.com/office/officeart/2005/8/layout/radial1"/>
    <dgm:cxn modelId="{33387710-4479-4EE2-8116-D0BE69717898}" type="presParOf" srcId="{C58E898C-8224-49BC-8164-6D485683A75E}" destId="{23199DA3-C273-480A-9DBD-005C67143D63}" srcOrd="0" destOrd="0" presId="urn:microsoft.com/office/officeart/2005/8/layout/radial1"/>
    <dgm:cxn modelId="{D22D943A-1621-4D18-9F4B-47F73D859C7E}" type="presParOf" srcId="{189EBCA6-B68F-47A3-BBAF-7CB1579A2BB0}" destId="{89220F5F-D419-46E1-8442-589D5E9B3977}" srcOrd="2" destOrd="0" presId="urn:microsoft.com/office/officeart/2005/8/layout/radial1"/>
    <dgm:cxn modelId="{810EDADA-24E6-4772-AD4D-9EA6B46D4128}" type="presParOf" srcId="{189EBCA6-B68F-47A3-BBAF-7CB1579A2BB0}" destId="{683BCA1B-6F0A-4907-BA89-EDF28AE6206F}" srcOrd="3" destOrd="0" presId="urn:microsoft.com/office/officeart/2005/8/layout/radial1"/>
    <dgm:cxn modelId="{74CB18A9-F9CD-4838-B55F-9CD77548414D}" type="presParOf" srcId="{683BCA1B-6F0A-4907-BA89-EDF28AE6206F}" destId="{A565AB33-2F9F-4DF9-B86D-B3CAE83E3C18}" srcOrd="0" destOrd="0" presId="urn:microsoft.com/office/officeart/2005/8/layout/radial1"/>
    <dgm:cxn modelId="{AF416767-129E-4FC9-92BD-20B1D5E27D91}" type="presParOf" srcId="{189EBCA6-B68F-47A3-BBAF-7CB1579A2BB0}" destId="{D88826CC-8816-4B5D-8F2B-E7C16F718835}" srcOrd="4" destOrd="0" presId="urn:microsoft.com/office/officeart/2005/8/layout/radial1"/>
    <dgm:cxn modelId="{DF0C6B9C-A484-4114-B60D-31C83D97143A}" type="presParOf" srcId="{189EBCA6-B68F-47A3-BBAF-7CB1579A2BB0}" destId="{ACACFE25-2207-496B-A41D-F8C989A4EDF5}" srcOrd="5" destOrd="0" presId="urn:microsoft.com/office/officeart/2005/8/layout/radial1"/>
    <dgm:cxn modelId="{5AB2042A-FE87-486F-9A2B-D986824B16CB}" type="presParOf" srcId="{ACACFE25-2207-496B-A41D-F8C989A4EDF5}" destId="{5EE989FE-8429-4A1E-B9BB-34F9A9EE9DF0}" srcOrd="0" destOrd="0" presId="urn:microsoft.com/office/officeart/2005/8/layout/radial1"/>
    <dgm:cxn modelId="{9DD10285-544A-4254-BD59-4F5146A68138}" type="presParOf" srcId="{189EBCA6-B68F-47A3-BBAF-7CB1579A2BB0}" destId="{C9C52049-040C-44C4-AC26-9F1A4E51C708}" srcOrd="6" destOrd="0" presId="urn:microsoft.com/office/officeart/2005/8/layout/radial1"/>
    <dgm:cxn modelId="{B9890C86-F2A7-428E-BDA9-0055256F2C89}" type="presParOf" srcId="{189EBCA6-B68F-47A3-BBAF-7CB1579A2BB0}" destId="{1F976931-6BD1-4C01-8C95-363D9F5045AD}" srcOrd="7" destOrd="0" presId="urn:microsoft.com/office/officeart/2005/8/layout/radial1"/>
    <dgm:cxn modelId="{070D88EE-0089-41FA-AD46-CE794A84EE00}" type="presParOf" srcId="{1F976931-6BD1-4C01-8C95-363D9F5045AD}" destId="{0FD6A8BD-1B45-4928-A500-8B2F34A66546}" srcOrd="0" destOrd="0" presId="urn:microsoft.com/office/officeart/2005/8/layout/radial1"/>
    <dgm:cxn modelId="{FE37A8C9-5815-4DD1-8085-470C970DE849}" type="presParOf" srcId="{189EBCA6-B68F-47A3-BBAF-7CB1579A2BB0}" destId="{3D3A9D17-BECD-444D-9074-9D0E3092404D}" srcOrd="8" destOrd="0" presId="urn:microsoft.com/office/officeart/2005/8/layout/radial1"/>
    <dgm:cxn modelId="{EF571BEF-C08B-49D8-95B9-1F896C2303C6}" type="presParOf" srcId="{189EBCA6-B68F-47A3-BBAF-7CB1579A2BB0}" destId="{F029DD99-83A6-4594-8A6D-3A02E107FF10}" srcOrd="9" destOrd="0" presId="urn:microsoft.com/office/officeart/2005/8/layout/radial1"/>
    <dgm:cxn modelId="{73094CCC-AD68-4A0B-AD4F-91453E3C5B0D}" type="presParOf" srcId="{F029DD99-83A6-4594-8A6D-3A02E107FF10}" destId="{4CC96AFD-4530-4D22-967F-550A5EB4D182}" srcOrd="0" destOrd="0" presId="urn:microsoft.com/office/officeart/2005/8/layout/radial1"/>
    <dgm:cxn modelId="{25AD0172-7608-43C9-B1E7-30CA25AE99A2}" type="presParOf" srcId="{189EBCA6-B68F-47A3-BBAF-7CB1579A2BB0}" destId="{B024A7E9-B15F-4973-A3E9-43011CF89B5F}" srcOrd="10" destOrd="0" presId="urn:microsoft.com/office/officeart/2005/8/layout/radial1"/>
    <dgm:cxn modelId="{313175D2-B6FC-43F3-98A0-A135B8CF689B}" type="presParOf" srcId="{189EBCA6-B68F-47A3-BBAF-7CB1579A2BB0}" destId="{D52D79B7-B0BB-4BEE-BB5F-C5F8BF1988A2}" srcOrd="11" destOrd="0" presId="urn:microsoft.com/office/officeart/2005/8/layout/radial1"/>
    <dgm:cxn modelId="{5E27E82F-AED8-400F-BF79-0304C248A121}" type="presParOf" srcId="{D52D79B7-B0BB-4BEE-BB5F-C5F8BF1988A2}" destId="{07603894-5F6F-4885-BC38-DDAB99171497}" srcOrd="0" destOrd="0" presId="urn:microsoft.com/office/officeart/2005/8/layout/radial1"/>
    <dgm:cxn modelId="{25546679-626D-4691-B551-3722326B40CA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Assassinated by Charles </a:t>
          </a:r>
          <a:r>
            <a:rPr lang="en-US" dirty="0" err="1" smtClean="0"/>
            <a:t>Guiteau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Republican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2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2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508DABAB-9FD0-4087-9584-1F55278E3E4F}" type="presOf" srcId="{080A5834-A5A5-4DC4-A9AC-70E5CAC6BEC6}" destId="{683BCA1B-6F0A-4907-BA89-EDF28AE6206F}" srcOrd="0" destOrd="0" presId="urn:microsoft.com/office/officeart/2005/8/layout/radial1"/>
    <dgm:cxn modelId="{06C1EFEE-2521-4600-BE0C-C14E3357959B}" type="presOf" srcId="{75FA2FF8-8062-47F8-87A2-444423555564}" destId="{C58E898C-8224-49BC-8164-6D485683A75E}" srcOrd="0" destOrd="0" presId="urn:microsoft.com/office/officeart/2005/8/layout/radial1"/>
    <dgm:cxn modelId="{84AD4601-6D5D-4B12-9DA4-4DA6252391BC}" type="presOf" srcId="{8D09908C-1870-4CC5-808C-DCBF26FAC3E8}" destId="{89220F5F-D419-46E1-8442-589D5E9B3977}" srcOrd="0" destOrd="0" presId="urn:microsoft.com/office/officeart/2005/8/layout/radial1"/>
    <dgm:cxn modelId="{7A7A615E-E08B-4708-B272-403395E659EE}" type="presOf" srcId="{080A5834-A5A5-4DC4-A9AC-70E5CAC6BEC6}" destId="{A565AB33-2F9F-4DF9-B86D-B3CAE83E3C18}" srcOrd="1" destOrd="0" presId="urn:microsoft.com/office/officeart/2005/8/layout/radial1"/>
    <dgm:cxn modelId="{B74A0D0B-4370-4892-914D-B3AEE0BF55B6}" type="presOf" srcId="{548397DE-3B92-4981-9E6A-1047CEE47D06}" destId="{D88826CC-8816-4B5D-8F2B-E7C16F718835}" srcOrd="0" destOrd="0" presId="urn:microsoft.com/office/officeart/2005/8/layout/radial1"/>
    <dgm:cxn modelId="{752A0879-0388-49ED-A782-4D889C4D9FD0}" type="presOf" srcId="{0B48A220-9239-4F1E-863A-46E2DAB889B6}" destId="{189EBCA6-B68F-47A3-BBAF-7CB1579A2BB0}" srcOrd="0" destOrd="0" presId="urn:microsoft.com/office/officeart/2005/8/layout/radial1"/>
    <dgm:cxn modelId="{F3206DD5-CCD8-4C99-84ED-1A4ADF21A393}" type="presOf" srcId="{75FA2FF8-8062-47F8-87A2-444423555564}" destId="{23199DA3-C273-480A-9DBD-005C67143D63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F6198C74-0543-4904-9C52-6F83A991B4BD}" type="presOf" srcId="{06B2CCAE-D998-425F-BE00-57C58A2252CE}" destId="{90B0B55B-01DD-4E85-8A70-BF1C03BE4E5F}" srcOrd="0" destOrd="0" presId="urn:microsoft.com/office/officeart/2005/8/layout/radial1"/>
    <dgm:cxn modelId="{A6F3BA86-19CE-429D-B219-63CFD6B7F3A2}" type="presParOf" srcId="{189EBCA6-B68F-47A3-BBAF-7CB1579A2BB0}" destId="{90B0B55B-01DD-4E85-8A70-BF1C03BE4E5F}" srcOrd="0" destOrd="0" presId="urn:microsoft.com/office/officeart/2005/8/layout/radial1"/>
    <dgm:cxn modelId="{AC701637-03DD-4E19-888F-F1D31D39862A}" type="presParOf" srcId="{189EBCA6-B68F-47A3-BBAF-7CB1579A2BB0}" destId="{C58E898C-8224-49BC-8164-6D485683A75E}" srcOrd="1" destOrd="0" presId="urn:microsoft.com/office/officeart/2005/8/layout/radial1"/>
    <dgm:cxn modelId="{579006FB-6F42-4E31-B7B9-270768F4FBDB}" type="presParOf" srcId="{C58E898C-8224-49BC-8164-6D485683A75E}" destId="{23199DA3-C273-480A-9DBD-005C67143D63}" srcOrd="0" destOrd="0" presId="urn:microsoft.com/office/officeart/2005/8/layout/radial1"/>
    <dgm:cxn modelId="{1029B542-29BD-403B-8C43-0E5DE32C9C75}" type="presParOf" srcId="{189EBCA6-B68F-47A3-BBAF-7CB1579A2BB0}" destId="{89220F5F-D419-46E1-8442-589D5E9B3977}" srcOrd="2" destOrd="0" presId="urn:microsoft.com/office/officeart/2005/8/layout/radial1"/>
    <dgm:cxn modelId="{4137A0C9-B7C9-4BFF-A539-D3AEDFDB8B30}" type="presParOf" srcId="{189EBCA6-B68F-47A3-BBAF-7CB1579A2BB0}" destId="{683BCA1B-6F0A-4907-BA89-EDF28AE6206F}" srcOrd="3" destOrd="0" presId="urn:microsoft.com/office/officeart/2005/8/layout/radial1"/>
    <dgm:cxn modelId="{9491ECE3-0A36-401D-9B3C-FFE74F373B81}" type="presParOf" srcId="{683BCA1B-6F0A-4907-BA89-EDF28AE6206F}" destId="{A565AB33-2F9F-4DF9-B86D-B3CAE83E3C18}" srcOrd="0" destOrd="0" presId="urn:microsoft.com/office/officeart/2005/8/layout/radial1"/>
    <dgm:cxn modelId="{728F0F61-8268-417A-8994-1A0C927FA3E2}" type="presParOf" srcId="{189EBCA6-B68F-47A3-BBAF-7CB1579A2BB0}" destId="{D88826CC-8816-4B5D-8F2B-E7C16F718835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Return to Normalcy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Teapot Dome Scandal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Washington Naval Conference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err="1" smtClean="0"/>
            <a:t>Fordney-McCumber</a:t>
          </a:r>
          <a:r>
            <a:rPr lang="en-US" dirty="0" smtClean="0"/>
            <a:t> Tariff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Roaring Twenties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5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5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5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97DCC3-3F1B-42DB-B4DE-B66A800657CA}" type="presOf" srcId="{75FA2FF8-8062-47F8-87A2-444423555564}" destId="{23199DA3-C273-480A-9DBD-005C67143D63}" srcOrd="1" destOrd="0" presId="urn:microsoft.com/office/officeart/2005/8/layout/radial1"/>
    <dgm:cxn modelId="{D72E892F-B9F0-4435-8F08-26FDBC58FD27}" type="presOf" srcId="{080A5834-A5A5-4DC4-A9AC-70E5CAC6BEC6}" destId="{A565AB33-2F9F-4DF9-B86D-B3CAE83E3C18}" srcOrd="1" destOrd="0" presId="urn:microsoft.com/office/officeart/2005/8/layout/radial1"/>
    <dgm:cxn modelId="{1F869B6D-5BD3-43DE-B6A6-5560EFE35DAA}" type="presOf" srcId="{8DB193E5-00B8-4AAE-979A-BBF595E3E20E}" destId="{0FD6A8BD-1B45-4928-A500-8B2F34A66546}" srcOrd="1" destOrd="0" presId="urn:microsoft.com/office/officeart/2005/8/layout/radial1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8D705EBE-FCC7-4EAA-8BF9-10E77DB86032}" type="presOf" srcId="{20A51796-AF9A-45F2-9FA4-E58B5A22F7F7}" destId="{3D3A9D17-BECD-444D-9074-9D0E3092404D}" srcOrd="0" destOrd="0" presId="urn:microsoft.com/office/officeart/2005/8/layout/radial1"/>
    <dgm:cxn modelId="{87CE47EF-CD45-424E-B44F-6806D52A5CEE}" type="presOf" srcId="{8D09908C-1870-4CC5-808C-DCBF26FAC3E8}" destId="{89220F5F-D419-46E1-8442-589D5E9B3977}" srcOrd="0" destOrd="0" presId="urn:microsoft.com/office/officeart/2005/8/layout/radial1"/>
    <dgm:cxn modelId="{8B8A2BEA-9478-4FD8-BF87-CB685ED6DF15}" type="presOf" srcId="{080A5834-A5A5-4DC4-A9AC-70E5CAC6BEC6}" destId="{683BCA1B-6F0A-4907-BA89-EDF28AE6206F}" srcOrd="0" destOrd="0" presId="urn:microsoft.com/office/officeart/2005/8/layout/radial1"/>
    <dgm:cxn modelId="{7E457580-0755-474D-B172-6B4037BCAAC1}" type="presOf" srcId="{84133897-60AB-4E25-873A-BBD03D16554C}" destId="{5EE989FE-8429-4A1E-B9BB-34F9A9EE9DF0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1F6EF165-929C-4402-A7FE-7FF66DF5C87A}" type="presOf" srcId="{06B2CCAE-D998-425F-BE00-57C58A2252CE}" destId="{90B0B55B-01DD-4E85-8A70-BF1C03BE4E5F}" srcOrd="0" destOrd="0" presId="urn:microsoft.com/office/officeart/2005/8/layout/radial1"/>
    <dgm:cxn modelId="{DEB3D0AB-0E2C-4D0E-8BD6-6006E1972DAF}" type="presOf" srcId="{BE8E7778-C34A-468A-9F2C-E18239F0C1FD}" destId="{F029DD99-83A6-4594-8A6D-3A02E107FF10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A004570-E3AD-4D50-AEB5-9AEFB7574EB2}" type="presOf" srcId="{84133897-60AB-4E25-873A-BBD03D16554C}" destId="{ACACFE25-2207-496B-A41D-F8C989A4EDF5}" srcOrd="0" destOrd="0" presId="urn:microsoft.com/office/officeart/2005/8/layout/radial1"/>
    <dgm:cxn modelId="{325B57F0-8D3D-4A3A-8BFC-5F1E5F9DAC44}" type="presOf" srcId="{548397DE-3B92-4981-9E6A-1047CEE47D06}" destId="{D88826CC-8816-4B5D-8F2B-E7C16F718835}" srcOrd="0" destOrd="0" presId="urn:microsoft.com/office/officeart/2005/8/layout/radial1"/>
    <dgm:cxn modelId="{EE862A41-C45D-4285-B0DE-0EBA6DC91E85}" type="presOf" srcId="{8DB193E5-00B8-4AAE-979A-BBF595E3E20E}" destId="{1F976931-6BD1-4C01-8C95-363D9F5045AD}" srcOrd="0" destOrd="0" presId="urn:microsoft.com/office/officeart/2005/8/layout/radial1"/>
    <dgm:cxn modelId="{CD9384E7-B7A5-4829-9212-AD1487038276}" type="presOf" srcId="{75FA2FF8-8062-47F8-87A2-444423555564}" destId="{C58E898C-8224-49BC-8164-6D485683A75E}" srcOrd="0" destOrd="0" presId="urn:microsoft.com/office/officeart/2005/8/layout/radial1"/>
    <dgm:cxn modelId="{D5F3DF89-43B6-4C2E-A6EA-C30F54E3FE86}" type="presOf" srcId="{C4BF55F0-0274-4D74-AEC3-4FEA3545A9A9}" destId="{C9C52049-040C-44C4-AC26-9F1A4E51C708}" srcOrd="0" destOrd="0" presId="urn:microsoft.com/office/officeart/2005/8/layout/radial1"/>
    <dgm:cxn modelId="{4F474D40-7E54-4463-82F6-60AC25627FB8}" type="presOf" srcId="{BE8E7778-C34A-468A-9F2C-E18239F0C1FD}" destId="{4CC96AFD-4530-4D22-967F-550A5EB4D182}" srcOrd="1" destOrd="0" presId="urn:microsoft.com/office/officeart/2005/8/layout/radial1"/>
    <dgm:cxn modelId="{2B94D601-9889-425D-92F0-EC7C02A8EBDA}" type="presOf" srcId="{0B48A220-9239-4F1E-863A-46E2DAB889B6}" destId="{189EBCA6-B68F-47A3-BBAF-7CB1579A2BB0}" srcOrd="0" destOrd="0" presId="urn:microsoft.com/office/officeart/2005/8/layout/radial1"/>
    <dgm:cxn modelId="{0B8273B4-E411-49F5-B16E-846E034D1D8D}" type="presOf" srcId="{C18A6AD5-FDA8-4B1E-9227-0F3BC7D19E08}" destId="{B024A7E9-B15F-4973-A3E9-43011CF89B5F}" srcOrd="0" destOrd="0" presId="urn:microsoft.com/office/officeart/2005/8/layout/radial1"/>
    <dgm:cxn modelId="{BF9AC73C-AEE8-48E3-91DF-94361DA2205D}" type="presParOf" srcId="{189EBCA6-B68F-47A3-BBAF-7CB1579A2BB0}" destId="{90B0B55B-01DD-4E85-8A70-BF1C03BE4E5F}" srcOrd="0" destOrd="0" presId="urn:microsoft.com/office/officeart/2005/8/layout/radial1"/>
    <dgm:cxn modelId="{8744BCBE-0E10-43D7-B29C-D37ECD8B49D2}" type="presParOf" srcId="{189EBCA6-B68F-47A3-BBAF-7CB1579A2BB0}" destId="{C58E898C-8224-49BC-8164-6D485683A75E}" srcOrd="1" destOrd="0" presId="urn:microsoft.com/office/officeart/2005/8/layout/radial1"/>
    <dgm:cxn modelId="{B3438943-D868-45FB-8921-E2C74BA0A930}" type="presParOf" srcId="{C58E898C-8224-49BC-8164-6D485683A75E}" destId="{23199DA3-C273-480A-9DBD-005C67143D63}" srcOrd="0" destOrd="0" presId="urn:microsoft.com/office/officeart/2005/8/layout/radial1"/>
    <dgm:cxn modelId="{2ECBE791-8A1D-4E04-97E2-72688B11CCB0}" type="presParOf" srcId="{189EBCA6-B68F-47A3-BBAF-7CB1579A2BB0}" destId="{89220F5F-D419-46E1-8442-589D5E9B3977}" srcOrd="2" destOrd="0" presId="urn:microsoft.com/office/officeart/2005/8/layout/radial1"/>
    <dgm:cxn modelId="{F64BCF77-F263-4A75-A194-DADD26A48033}" type="presParOf" srcId="{189EBCA6-B68F-47A3-BBAF-7CB1579A2BB0}" destId="{683BCA1B-6F0A-4907-BA89-EDF28AE6206F}" srcOrd="3" destOrd="0" presId="urn:microsoft.com/office/officeart/2005/8/layout/radial1"/>
    <dgm:cxn modelId="{7C626DF9-5AFE-484D-904D-7DB81EF02557}" type="presParOf" srcId="{683BCA1B-6F0A-4907-BA89-EDF28AE6206F}" destId="{A565AB33-2F9F-4DF9-B86D-B3CAE83E3C18}" srcOrd="0" destOrd="0" presId="urn:microsoft.com/office/officeart/2005/8/layout/radial1"/>
    <dgm:cxn modelId="{B11DE31A-8913-4E00-B9E4-DAC9211C1BFA}" type="presParOf" srcId="{189EBCA6-B68F-47A3-BBAF-7CB1579A2BB0}" destId="{D88826CC-8816-4B5D-8F2B-E7C16F718835}" srcOrd="4" destOrd="0" presId="urn:microsoft.com/office/officeart/2005/8/layout/radial1"/>
    <dgm:cxn modelId="{D06B83CD-61DF-48EF-A786-809078F4E5B4}" type="presParOf" srcId="{189EBCA6-B68F-47A3-BBAF-7CB1579A2BB0}" destId="{ACACFE25-2207-496B-A41D-F8C989A4EDF5}" srcOrd="5" destOrd="0" presId="urn:microsoft.com/office/officeart/2005/8/layout/radial1"/>
    <dgm:cxn modelId="{53F1AB1B-C4A8-4821-9E20-57F1EF5D8402}" type="presParOf" srcId="{ACACFE25-2207-496B-A41D-F8C989A4EDF5}" destId="{5EE989FE-8429-4A1E-B9BB-34F9A9EE9DF0}" srcOrd="0" destOrd="0" presId="urn:microsoft.com/office/officeart/2005/8/layout/radial1"/>
    <dgm:cxn modelId="{CAB2013A-5D7E-429E-974D-72DACC590FBC}" type="presParOf" srcId="{189EBCA6-B68F-47A3-BBAF-7CB1579A2BB0}" destId="{C9C52049-040C-44C4-AC26-9F1A4E51C708}" srcOrd="6" destOrd="0" presId="urn:microsoft.com/office/officeart/2005/8/layout/radial1"/>
    <dgm:cxn modelId="{30CBB03B-E67E-4E26-A57A-3225CD01025E}" type="presParOf" srcId="{189EBCA6-B68F-47A3-BBAF-7CB1579A2BB0}" destId="{1F976931-6BD1-4C01-8C95-363D9F5045AD}" srcOrd="7" destOrd="0" presId="urn:microsoft.com/office/officeart/2005/8/layout/radial1"/>
    <dgm:cxn modelId="{A59A27A0-D67A-4788-9F35-23C2BB3B2E31}" type="presParOf" srcId="{1F976931-6BD1-4C01-8C95-363D9F5045AD}" destId="{0FD6A8BD-1B45-4928-A500-8B2F34A66546}" srcOrd="0" destOrd="0" presId="urn:microsoft.com/office/officeart/2005/8/layout/radial1"/>
    <dgm:cxn modelId="{81B55EDB-4335-4BE1-ACCF-F30D2ADF8759}" type="presParOf" srcId="{189EBCA6-B68F-47A3-BBAF-7CB1579A2BB0}" destId="{3D3A9D17-BECD-444D-9074-9D0E3092404D}" srcOrd="8" destOrd="0" presId="urn:microsoft.com/office/officeart/2005/8/layout/radial1"/>
    <dgm:cxn modelId="{BAD5E3B3-0121-4682-81B6-DB87459F7FB9}" type="presParOf" srcId="{189EBCA6-B68F-47A3-BBAF-7CB1579A2BB0}" destId="{F029DD99-83A6-4594-8A6D-3A02E107FF10}" srcOrd="9" destOrd="0" presId="urn:microsoft.com/office/officeart/2005/8/layout/radial1"/>
    <dgm:cxn modelId="{8D8C7020-A076-45E3-AAA0-2B18E0F92D84}" type="presParOf" srcId="{F029DD99-83A6-4594-8A6D-3A02E107FF10}" destId="{4CC96AFD-4530-4D22-967F-550A5EB4D182}" srcOrd="0" destOrd="0" presId="urn:microsoft.com/office/officeart/2005/8/layout/radial1"/>
    <dgm:cxn modelId="{49A8AB25-BC1D-4023-BF27-6299DF72E1AA}" type="presParOf" srcId="{189EBCA6-B68F-47A3-BBAF-7CB1579A2BB0}" destId="{B024A7E9-B15F-4973-A3E9-43011CF89B5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“Tippecanoe &amp; Tyler Too”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“Log Cabin &amp; Hard Cider”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Shortest Presidency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Whig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4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4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4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4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01AE79-F859-4F90-884B-200F89F40943}" type="presOf" srcId="{75FA2FF8-8062-47F8-87A2-444423555564}" destId="{23199DA3-C273-480A-9DBD-005C67143D63}" srcOrd="1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46231221-1D8A-4947-9725-A2B97576F6EC}" type="presOf" srcId="{548397DE-3B92-4981-9E6A-1047CEE47D06}" destId="{D88826CC-8816-4B5D-8F2B-E7C16F718835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B8864589-84C9-4658-BCFB-672762F4E2D2}" type="presOf" srcId="{06B2CCAE-D998-425F-BE00-57C58A2252CE}" destId="{90B0B55B-01DD-4E85-8A70-BF1C03BE4E5F}" srcOrd="0" destOrd="0" presId="urn:microsoft.com/office/officeart/2005/8/layout/radial1"/>
    <dgm:cxn modelId="{96526030-11CD-42D2-B898-2F1647010CC0}" type="presOf" srcId="{84133897-60AB-4E25-873A-BBD03D16554C}" destId="{ACACFE25-2207-496B-A41D-F8C989A4EDF5}" srcOrd="0" destOrd="0" presId="urn:microsoft.com/office/officeart/2005/8/layout/radial1"/>
    <dgm:cxn modelId="{A4FA9C52-D60A-449A-81BF-050A8C190F5F}" type="presOf" srcId="{84133897-60AB-4E25-873A-BBD03D16554C}" destId="{5EE989FE-8429-4A1E-B9BB-34F9A9EE9DF0}" srcOrd="1" destOrd="0" presId="urn:microsoft.com/office/officeart/2005/8/layout/radial1"/>
    <dgm:cxn modelId="{E53097C8-4C68-4F34-B35D-A47CF98EE285}" type="presOf" srcId="{8DB193E5-00B8-4AAE-979A-BBF595E3E20E}" destId="{1F976931-6BD1-4C01-8C95-363D9F5045AD}" srcOrd="0" destOrd="0" presId="urn:microsoft.com/office/officeart/2005/8/layout/radial1"/>
    <dgm:cxn modelId="{C416934D-3D84-481F-80E2-827238D96135}" type="presOf" srcId="{8DB193E5-00B8-4AAE-979A-BBF595E3E20E}" destId="{0FD6A8BD-1B45-4928-A500-8B2F34A66546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58B6B062-2710-46B4-A096-EBD806E957BF}" type="presOf" srcId="{75FA2FF8-8062-47F8-87A2-444423555564}" destId="{C58E898C-8224-49BC-8164-6D485683A75E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3809FB84-63F4-4B9A-A4DF-08766209E54C}" type="presOf" srcId="{8D09908C-1870-4CC5-808C-DCBF26FAC3E8}" destId="{89220F5F-D419-46E1-8442-589D5E9B3977}" srcOrd="0" destOrd="0" presId="urn:microsoft.com/office/officeart/2005/8/layout/radial1"/>
    <dgm:cxn modelId="{487EF453-ADE8-4607-88F2-92350A49DE84}" type="presOf" srcId="{0B48A220-9239-4F1E-863A-46E2DAB889B6}" destId="{189EBCA6-B68F-47A3-BBAF-7CB1579A2BB0}" srcOrd="0" destOrd="0" presId="urn:microsoft.com/office/officeart/2005/8/layout/radial1"/>
    <dgm:cxn modelId="{AEB8C667-95A0-4814-A801-BC765FC4D504}" type="presOf" srcId="{20A51796-AF9A-45F2-9FA4-E58B5A22F7F7}" destId="{3D3A9D17-BECD-444D-9074-9D0E3092404D}" srcOrd="0" destOrd="0" presId="urn:microsoft.com/office/officeart/2005/8/layout/radial1"/>
    <dgm:cxn modelId="{2AF4F0B6-D1FC-4751-B99C-2049D99EFF74}" type="presOf" srcId="{C4BF55F0-0274-4D74-AEC3-4FEA3545A9A9}" destId="{C9C52049-040C-44C4-AC26-9F1A4E51C708}" srcOrd="0" destOrd="0" presId="urn:microsoft.com/office/officeart/2005/8/layout/radial1"/>
    <dgm:cxn modelId="{16DAC0CA-ACB9-4B4F-901D-E43F56B02825}" type="presOf" srcId="{080A5834-A5A5-4DC4-A9AC-70E5CAC6BEC6}" destId="{683BCA1B-6F0A-4907-BA89-EDF28AE6206F}" srcOrd="0" destOrd="0" presId="urn:microsoft.com/office/officeart/2005/8/layout/radial1"/>
    <dgm:cxn modelId="{C5B82157-BF98-4673-8FD1-FB6AEE36DCF5}" type="presOf" srcId="{080A5834-A5A5-4DC4-A9AC-70E5CAC6BEC6}" destId="{A565AB33-2F9F-4DF9-B86D-B3CAE83E3C18}" srcOrd="1" destOrd="0" presId="urn:microsoft.com/office/officeart/2005/8/layout/radial1"/>
    <dgm:cxn modelId="{DE0BBFB7-1364-4389-A954-8D5997965885}" type="presParOf" srcId="{189EBCA6-B68F-47A3-BBAF-7CB1579A2BB0}" destId="{90B0B55B-01DD-4E85-8A70-BF1C03BE4E5F}" srcOrd="0" destOrd="0" presId="urn:microsoft.com/office/officeart/2005/8/layout/radial1"/>
    <dgm:cxn modelId="{45551455-AF30-4020-9E42-26DE69ABD822}" type="presParOf" srcId="{189EBCA6-B68F-47A3-BBAF-7CB1579A2BB0}" destId="{C58E898C-8224-49BC-8164-6D485683A75E}" srcOrd="1" destOrd="0" presId="urn:microsoft.com/office/officeart/2005/8/layout/radial1"/>
    <dgm:cxn modelId="{CD3AAE4F-E1AD-478B-A221-D41298561014}" type="presParOf" srcId="{C58E898C-8224-49BC-8164-6D485683A75E}" destId="{23199DA3-C273-480A-9DBD-005C67143D63}" srcOrd="0" destOrd="0" presId="urn:microsoft.com/office/officeart/2005/8/layout/radial1"/>
    <dgm:cxn modelId="{8103CAE2-C249-4BD0-9283-E69840726E8C}" type="presParOf" srcId="{189EBCA6-B68F-47A3-BBAF-7CB1579A2BB0}" destId="{89220F5F-D419-46E1-8442-589D5E9B3977}" srcOrd="2" destOrd="0" presId="urn:microsoft.com/office/officeart/2005/8/layout/radial1"/>
    <dgm:cxn modelId="{C54430ED-F9DB-4EC8-BA70-65D92DD26512}" type="presParOf" srcId="{189EBCA6-B68F-47A3-BBAF-7CB1579A2BB0}" destId="{683BCA1B-6F0A-4907-BA89-EDF28AE6206F}" srcOrd="3" destOrd="0" presId="urn:microsoft.com/office/officeart/2005/8/layout/radial1"/>
    <dgm:cxn modelId="{4643A9C7-F826-4716-8EBC-EB71D24A152C}" type="presParOf" srcId="{683BCA1B-6F0A-4907-BA89-EDF28AE6206F}" destId="{A565AB33-2F9F-4DF9-B86D-B3CAE83E3C18}" srcOrd="0" destOrd="0" presId="urn:microsoft.com/office/officeart/2005/8/layout/radial1"/>
    <dgm:cxn modelId="{2AA3CEE6-D986-4E2E-AD75-44A9D4CDC3E5}" type="presParOf" srcId="{189EBCA6-B68F-47A3-BBAF-7CB1579A2BB0}" destId="{D88826CC-8816-4B5D-8F2B-E7C16F718835}" srcOrd="4" destOrd="0" presId="urn:microsoft.com/office/officeart/2005/8/layout/radial1"/>
    <dgm:cxn modelId="{49520FA3-88CF-4F80-A9EC-52FE72F10050}" type="presParOf" srcId="{189EBCA6-B68F-47A3-BBAF-7CB1579A2BB0}" destId="{ACACFE25-2207-496B-A41D-F8C989A4EDF5}" srcOrd="5" destOrd="0" presId="urn:microsoft.com/office/officeart/2005/8/layout/radial1"/>
    <dgm:cxn modelId="{46AD2C15-C09D-490F-A4D8-8947D0BF5CFE}" type="presParOf" srcId="{ACACFE25-2207-496B-A41D-F8C989A4EDF5}" destId="{5EE989FE-8429-4A1E-B9BB-34F9A9EE9DF0}" srcOrd="0" destOrd="0" presId="urn:microsoft.com/office/officeart/2005/8/layout/radial1"/>
    <dgm:cxn modelId="{31DDD906-8F83-4B1A-A136-41540FAA999B}" type="presParOf" srcId="{189EBCA6-B68F-47A3-BBAF-7CB1579A2BB0}" destId="{C9C52049-040C-44C4-AC26-9F1A4E51C708}" srcOrd="6" destOrd="0" presId="urn:microsoft.com/office/officeart/2005/8/layout/radial1"/>
    <dgm:cxn modelId="{71C96FCC-8C8B-4B15-A20B-F6E8585BD078}" type="presParOf" srcId="{189EBCA6-B68F-47A3-BBAF-7CB1579A2BB0}" destId="{1F976931-6BD1-4C01-8C95-363D9F5045AD}" srcOrd="7" destOrd="0" presId="urn:microsoft.com/office/officeart/2005/8/layout/radial1"/>
    <dgm:cxn modelId="{9D676212-E86D-42C0-8D2C-BCEC164DA695}" type="presParOf" srcId="{1F976931-6BD1-4C01-8C95-363D9F5045AD}" destId="{0FD6A8BD-1B45-4928-A500-8B2F34A66546}" srcOrd="0" destOrd="0" presId="urn:microsoft.com/office/officeart/2005/8/layout/radial1"/>
    <dgm:cxn modelId="{8739D332-A831-4B73-B066-6E0DDE77FFAF}" type="presParOf" srcId="{189EBCA6-B68F-47A3-BBAF-7CB1579A2BB0}" destId="{3D3A9D17-BECD-444D-9074-9D0E3092404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Law &amp; Order and Silent Majority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Apollo 11 Landing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Détente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err="1" smtClean="0"/>
            <a:t>Vietnamization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EPA &amp; OSHA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Watergate Scandal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24FA43B0-F67C-41BD-8275-80B5DB7489AA}" type="presOf" srcId="{8DB193E5-00B8-4AAE-979A-BBF595E3E20E}" destId="{1F976931-6BD1-4C01-8C95-363D9F5045AD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C61EB3BC-4752-402E-AEC4-1103A6598480}" type="presOf" srcId="{20A51796-AF9A-45F2-9FA4-E58B5A22F7F7}" destId="{3D3A9D17-BECD-444D-9074-9D0E3092404D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337D0E31-6B3F-4A75-816E-AC88C6CFAE52}" type="presOf" srcId="{8D09908C-1870-4CC5-808C-DCBF26FAC3E8}" destId="{89220F5F-D419-46E1-8442-589D5E9B3977}" srcOrd="0" destOrd="0" presId="urn:microsoft.com/office/officeart/2005/8/layout/radial1"/>
    <dgm:cxn modelId="{C4943E9D-5D52-4EC7-9D1D-72763525F9FD}" type="presOf" srcId="{C18A6AD5-FDA8-4B1E-9227-0F3BC7D19E08}" destId="{B024A7E9-B15F-4973-A3E9-43011CF89B5F}" srcOrd="0" destOrd="0" presId="urn:microsoft.com/office/officeart/2005/8/layout/radial1"/>
    <dgm:cxn modelId="{B2DE6201-DD08-4DE4-8105-6080A5F28046}" type="presOf" srcId="{080A5834-A5A5-4DC4-A9AC-70E5CAC6BEC6}" destId="{A565AB33-2F9F-4DF9-B86D-B3CAE83E3C18}" srcOrd="1" destOrd="0" presId="urn:microsoft.com/office/officeart/2005/8/layout/radial1"/>
    <dgm:cxn modelId="{792FEB51-6E7F-4C64-9C1A-934E8FC6EB5A}" type="presOf" srcId="{75FA2FF8-8062-47F8-87A2-444423555564}" destId="{23199DA3-C273-480A-9DBD-005C67143D63}" srcOrd="1" destOrd="0" presId="urn:microsoft.com/office/officeart/2005/8/layout/radial1"/>
    <dgm:cxn modelId="{6200E5BA-C29F-4222-936B-2DDB1020EC3B}" type="presOf" srcId="{C4BF55F0-0274-4D74-AEC3-4FEA3545A9A9}" destId="{C9C52049-040C-44C4-AC26-9F1A4E51C708}" srcOrd="0" destOrd="0" presId="urn:microsoft.com/office/officeart/2005/8/layout/radial1"/>
    <dgm:cxn modelId="{7A1CC31E-DE44-4B78-96CA-1191C3395550}" type="presOf" srcId="{06B2CCAE-D998-425F-BE00-57C58A2252CE}" destId="{90B0B55B-01DD-4E85-8A70-BF1C03BE4E5F}" srcOrd="0" destOrd="0" presId="urn:microsoft.com/office/officeart/2005/8/layout/radial1"/>
    <dgm:cxn modelId="{467249E3-3E6B-4841-9ED1-35274F83B35A}" type="presOf" srcId="{0B48A220-9239-4F1E-863A-46E2DAB889B6}" destId="{189EBCA6-B68F-47A3-BBAF-7CB1579A2BB0}" srcOrd="0" destOrd="0" presId="urn:microsoft.com/office/officeart/2005/8/layout/radial1"/>
    <dgm:cxn modelId="{346CDDB8-CE84-4499-BA0F-892C0AE27BEE}" type="presOf" srcId="{84133897-60AB-4E25-873A-BBD03D16554C}" destId="{ACACFE25-2207-496B-A41D-F8C989A4EDF5}" srcOrd="0" destOrd="0" presId="urn:microsoft.com/office/officeart/2005/8/layout/radial1"/>
    <dgm:cxn modelId="{11E69C1D-0967-4555-8AA2-5EC6375DF470}" type="presOf" srcId="{548397DE-3B92-4981-9E6A-1047CEE47D06}" destId="{D88826CC-8816-4B5D-8F2B-E7C16F718835}" srcOrd="0" destOrd="0" presId="urn:microsoft.com/office/officeart/2005/8/layout/radial1"/>
    <dgm:cxn modelId="{FA58DEDD-AECE-4824-9BB8-72F83A223103}" type="presOf" srcId="{3E28C82E-CD63-4BE4-9F6B-2806062068B7}" destId="{BFD62D28-76D2-4922-8531-6417BC84E349}" srcOrd="0" destOrd="0" presId="urn:microsoft.com/office/officeart/2005/8/layout/radial1"/>
    <dgm:cxn modelId="{8AFB1495-6F7F-4A1C-97F0-FD92327FF686}" type="presOf" srcId="{8DB193E5-00B8-4AAE-979A-BBF595E3E20E}" destId="{0FD6A8BD-1B45-4928-A500-8B2F34A66546}" srcOrd="1" destOrd="0" presId="urn:microsoft.com/office/officeart/2005/8/layout/radial1"/>
    <dgm:cxn modelId="{1559375F-F590-4BB5-B32D-F6FA1DAC2F5B}" type="presOf" srcId="{BE8E7778-C34A-468A-9F2C-E18239F0C1FD}" destId="{4CC96AFD-4530-4D22-967F-550A5EB4D182}" srcOrd="1" destOrd="0" presId="urn:microsoft.com/office/officeart/2005/8/layout/radial1"/>
    <dgm:cxn modelId="{957E8A00-E705-4CA3-A0E8-D0120CC77FA7}" type="presOf" srcId="{709E077E-166A-4341-8A8F-7ED9C3552582}" destId="{D52D79B7-B0BB-4BEE-BB5F-C5F8BF1988A2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DA3A3A46-CD07-4155-856E-53CC0A6979D1}" type="presOf" srcId="{080A5834-A5A5-4DC4-A9AC-70E5CAC6BEC6}" destId="{683BCA1B-6F0A-4907-BA89-EDF28AE6206F}" srcOrd="0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8C2DCF4E-B9A0-4CBD-A9F3-DC61DAAEEE2F}" type="presOf" srcId="{75FA2FF8-8062-47F8-87A2-444423555564}" destId="{C58E898C-8224-49BC-8164-6D485683A75E}" srcOrd="0" destOrd="0" presId="urn:microsoft.com/office/officeart/2005/8/layout/radial1"/>
    <dgm:cxn modelId="{BCFB5EBC-C8EA-4CCD-8A01-9BBA66D5CD83}" type="presOf" srcId="{BE8E7778-C34A-468A-9F2C-E18239F0C1FD}" destId="{F029DD99-83A6-4594-8A6D-3A02E107FF10}" srcOrd="0" destOrd="0" presId="urn:microsoft.com/office/officeart/2005/8/layout/radial1"/>
    <dgm:cxn modelId="{39A5FD02-9431-48A0-97F2-A92E5125443B}" type="presOf" srcId="{709E077E-166A-4341-8A8F-7ED9C3552582}" destId="{07603894-5F6F-4885-BC38-DDAB99171497}" srcOrd="1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03E51A94-ADEF-4ED3-AA24-73AB48F320F7}" type="presOf" srcId="{84133897-60AB-4E25-873A-BBD03D16554C}" destId="{5EE989FE-8429-4A1E-B9BB-34F9A9EE9DF0}" srcOrd="1" destOrd="0" presId="urn:microsoft.com/office/officeart/2005/8/layout/radial1"/>
    <dgm:cxn modelId="{77CEC5AB-AB87-4BED-8CB6-EB415BCF119E}" type="presParOf" srcId="{189EBCA6-B68F-47A3-BBAF-7CB1579A2BB0}" destId="{90B0B55B-01DD-4E85-8A70-BF1C03BE4E5F}" srcOrd="0" destOrd="0" presId="urn:microsoft.com/office/officeart/2005/8/layout/radial1"/>
    <dgm:cxn modelId="{E94DA330-3525-4188-9EB6-E719CCF7247F}" type="presParOf" srcId="{189EBCA6-B68F-47A3-BBAF-7CB1579A2BB0}" destId="{C58E898C-8224-49BC-8164-6D485683A75E}" srcOrd="1" destOrd="0" presId="urn:microsoft.com/office/officeart/2005/8/layout/radial1"/>
    <dgm:cxn modelId="{6997445B-3985-4311-B0F0-AF20052C8E09}" type="presParOf" srcId="{C58E898C-8224-49BC-8164-6D485683A75E}" destId="{23199DA3-C273-480A-9DBD-005C67143D63}" srcOrd="0" destOrd="0" presId="urn:microsoft.com/office/officeart/2005/8/layout/radial1"/>
    <dgm:cxn modelId="{B1546EBD-7955-41B6-B5F0-45D171CF66A6}" type="presParOf" srcId="{189EBCA6-B68F-47A3-BBAF-7CB1579A2BB0}" destId="{89220F5F-D419-46E1-8442-589D5E9B3977}" srcOrd="2" destOrd="0" presId="urn:microsoft.com/office/officeart/2005/8/layout/radial1"/>
    <dgm:cxn modelId="{040F2A11-64A7-438F-BE35-A5A3EFB13D47}" type="presParOf" srcId="{189EBCA6-B68F-47A3-BBAF-7CB1579A2BB0}" destId="{683BCA1B-6F0A-4907-BA89-EDF28AE6206F}" srcOrd="3" destOrd="0" presId="urn:microsoft.com/office/officeart/2005/8/layout/radial1"/>
    <dgm:cxn modelId="{000F68B0-37D7-41FD-A464-027EC3D7C38A}" type="presParOf" srcId="{683BCA1B-6F0A-4907-BA89-EDF28AE6206F}" destId="{A565AB33-2F9F-4DF9-B86D-B3CAE83E3C18}" srcOrd="0" destOrd="0" presId="urn:microsoft.com/office/officeart/2005/8/layout/radial1"/>
    <dgm:cxn modelId="{F20C0FF6-1209-4419-BD45-1812D4099A2E}" type="presParOf" srcId="{189EBCA6-B68F-47A3-BBAF-7CB1579A2BB0}" destId="{D88826CC-8816-4B5D-8F2B-E7C16F718835}" srcOrd="4" destOrd="0" presId="urn:microsoft.com/office/officeart/2005/8/layout/radial1"/>
    <dgm:cxn modelId="{EA625499-5569-442D-8EDF-F36CA743A3C8}" type="presParOf" srcId="{189EBCA6-B68F-47A3-BBAF-7CB1579A2BB0}" destId="{ACACFE25-2207-496B-A41D-F8C989A4EDF5}" srcOrd="5" destOrd="0" presId="urn:microsoft.com/office/officeart/2005/8/layout/radial1"/>
    <dgm:cxn modelId="{3BB890BD-8131-4C85-9EDB-A0C3F9D3BC21}" type="presParOf" srcId="{ACACFE25-2207-496B-A41D-F8C989A4EDF5}" destId="{5EE989FE-8429-4A1E-B9BB-34F9A9EE9DF0}" srcOrd="0" destOrd="0" presId="urn:microsoft.com/office/officeart/2005/8/layout/radial1"/>
    <dgm:cxn modelId="{B5C412ED-C063-446B-9336-E70357D16C17}" type="presParOf" srcId="{189EBCA6-B68F-47A3-BBAF-7CB1579A2BB0}" destId="{C9C52049-040C-44C4-AC26-9F1A4E51C708}" srcOrd="6" destOrd="0" presId="urn:microsoft.com/office/officeart/2005/8/layout/radial1"/>
    <dgm:cxn modelId="{FF0AA85B-112D-444C-AF00-495E409F5EBC}" type="presParOf" srcId="{189EBCA6-B68F-47A3-BBAF-7CB1579A2BB0}" destId="{1F976931-6BD1-4C01-8C95-363D9F5045AD}" srcOrd="7" destOrd="0" presId="urn:microsoft.com/office/officeart/2005/8/layout/radial1"/>
    <dgm:cxn modelId="{938B3BEC-467B-4DE8-A244-AC1BD24665B0}" type="presParOf" srcId="{1F976931-6BD1-4C01-8C95-363D9F5045AD}" destId="{0FD6A8BD-1B45-4928-A500-8B2F34A66546}" srcOrd="0" destOrd="0" presId="urn:microsoft.com/office/officeart/2005/8/layout/radial1"/>
    <dgm:cxn modelId="{1FDF9D20-715A-461E-BEC8-24B613906678}" type="presParOf" srcId="{189EBCA6-B68F-47A3-BBAF-7CB1579A2BB0}" destId="{3D3A9D17-BECD-444D-9074-9D0E3092404D}" srcOrd="8" destOrd="0" presId="urn:microsoft.com/office/officeart/2005/8/layout/radial1"/>
    <dgm:cxn modelId="{761FD06E-D160-4EBF-81D6-05A14B089648}" type="presParOf" srcId="{189EBCA6-B68F-47A3-BBAF-7CB1579A2BB0}" destId="{F029DD99-83A6-4594-8A6D-3A02E107FF10}" srcOrd="9" destOrd="0" presId="urn:microsoft.com/office/officeart/2005/8/layout/radial1"/>
    <dgm:cxn modelId="{F06127D0-874B-4023-A144-ECE7B80D5654}" type="presParOf" srcId="{F029DD99-83A6-4594-8A6D-3A02E107FF10}" destId="{4CC96AFD-4530-4D22-967F-550A5EB4D182}" srcOrd="0" destOrd="0" presId="urn:microsoft.com/office/officeart/2005/8/layout/radial1"/>
    <dgm:cxn modelId="{373C8376-EF6C-4866-AFCB-5B715038C403}" type="presParOf" srcId="{189EBCA6-B68F-47A3-BBAF-7CB1579A2BB0}" destId="{B024A7E9-B15F-4973-A3E9-43011CF89B5F}" srcOrd="10" destOrd="0" presId="urn:microsoft.com/office/officeart/2005/8/layout/radial1"/>
    <dgm:cxn modelId="{417C5B76-2622-44F8-9B56-696CCA8D2071}" type="presParOf" srcId="{189EBCA6-B68F-47A3-BBAF-7CB1579A2BB0}" destId="{D52D79B7-B0BB-4BEE-BB5F-C5F8BF1988A2}" srcOrd="11" destOrd="0" presId="urn:microsoft.com/office/officeart/2005/8/layout/radial1"/>
    <dgm:cxn modelId="{87F85C9E-0B88-4E07-B811-B9229E469F51}" type="presParOf" srcId="{D52D79B7-B0BB-4BEE-BB5F-C5F8BF1988A2}" destId="{07603894-5F6F-4885-BC38-DDAB99171497}" srcOrd="0" destOrd="0" presId="urn:microsoft.com/office/officeart/2005/8/layout/radial1"/>
    <dgm:cxn modelId="{47439BC4-BE7F-49B4-9290-53D5B843A578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6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“New Democrat”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Balanced Budget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Welfare Reform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NAFTA takes effect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C18A6AD5-FDA8-4B1E-9227-0F3BC7D19E08}">
      <dgm:prSet/>
      <dgm:spPr/>
      <dgm:t>
        <a:bodyPr/>
        <a:lstStyle/>
        <a:p>
          <a:r>
            <a:rPr lang="en-US" dirty="0" smtClean="0"/>
            <a:t>Lewinsky Scandal</a:t>
          </a:r>
          <a:endParaRPr lang="en-US" dirty="0"/>
        </a:p>
      </dgm:t>
    </dgm:pt>
    <dgm:pt modelId="{BE8E7778-C34A-468A-9F2C-E18239F0C1FD}" type="parTrans" cxnId="{78D0CC19-FFAC-423B-9FA7-212768800034}">
      <dgm:prSet/>
      <dgm:spPr/>
      <dgm:t>
        <a:bodyPr/>
        <a:lstStyle/>
        <a:p>
          <a:endParaRPr lang="en-US"/>
        </a:p>
      </dgm:t>
    </dgm:pt>
    <dgm:pt modelId="{2F5DD50C-4A9D-4EC4-867A-1E748CE75785}" type="sibTrans" cxnId="{78D0CC19-FFAC-423B-9FA7-212768800034}">
      <dgm:prSet/>
      <dgm:spPr/>
      <dgm:t>
        <a:bodyPr/>
        <a:lstStyle/>
        <a:p>
          <a:endParaRPr lang="en-US"/>
        </a:p>
      </dgm:t>
    </dgm:pt>
    <dgm:pt modelId="{3E28C82E-CD63-4BE4-9F6B-2806062068B7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Bosnia, Kosovo, Somalia &amp; Rwanda</a:t>
          </a:r>
          <a:endParaRPr lang="en-US" dirty="0">
            <a:solidFill>
              <a:schemeClr val="tx1"/>
            </a:solidFill>
          </a:endParaRPr>
        </a:p>
      </dgm:t>
    </dgm:pt>
    <dgm:pt modelId="{709E077E-166A-4341-8A8F-7ED9C3552582}" type="parTrans" cxnId="{6A8E2E1E-D382-4952-A793-0F11AF648CE5}">
      <dgm:prSet/>
      <dgm:spPr/>
      <dgm:t>
        <a:bodyPr/>
        <a:lstStyle/>
        <a:p>
          <a:endParaRPr lang="en-US"/>
        </a:p>
      </dgm:t>
    </dgm:pt>
    <dgm:pt modelId="{86AC4704-6026-47A3-AEFE-7F99C0507E7B}" type="sibTrans" cxnId="{6A8E2E1E-D382-4952-A793-0F11AF648CE5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6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6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6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6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DD99-83A6-4594-8A6D-3A02E107FF10}" type="pres">
      <dgm:prSet presAssocID="{BE8E7778-C34A-468A-9F2C-E18239F0C1FD}" presName="Name9" presStyleLbl="parChTrans1D2" presStyleIdx="4" presStyleCnt="6"/>
      <dgm:spPr/>
      <dgm:t>
        <a:bodyPr/>
        <a:lstStyle/>
        <a:p>
          <a:endParaRPr lang="en-US"/>
        </a:p>
      </dgm:t>
    </dgm:pt>
    <dgm:pt modelId="{4CC96AFD-4530-4D22-967F-550A5EB4D182}" type="pres">
      <dgm:prSet presAssocID="{BE8E7778-C34A-468A-9F2C-E18239F0C1F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024A7E9-B15F-4973-A3E9-43011CF89B5F}" type="pres">
      <dgm:prSet presAssocID="{C18A6AD5-FDA8-4B1E-9227-0F3BC7D19E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D79B7-B0BB-4BEE-BB5F-C5F8BF1988A2}" type="pres">
      <dgm:prSet presAssocID="{709E077E-166A-4341-8A8F-7ED9C3552582}" presName="Name9" presStyleLbl="parChTrans1D2" presStyleIdx="5" presStyleCnt="6"/>
      <dgm:spPr/>
      <dgm:t>
        <a:bodyPr/>
        <a:lstStyle/>
        <a:p>
          <a:endParaRPr lang="en-US"/>
        </a:p>
      </dgm:t>
    </dgm:pt>
    <dgm:pt modelId="{07603894-5F6F-4885-BC38-DDAB99171497}" type="pres">
      <dgm:prSet presAssocID="{709E077E-166A-4341-8A8F-7ED9C355258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FD62D28-76D2-4922-8531-6417BC84E349}" type="pres">
      <dgm:prSet presAssocID="{3E28C82E-CD63-4BE4-9F6B-280606206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28C33A8C-89F3-4762-B36E-F5D256E99CB6}" type="presOf" srcId="{709E077E-166A-4341-8A8F-7ED9C3552582}" destId="{D52D79B7-B0BB-4BEE-BB5F-C5F8BF1988A2}" srcOrd="0" destOrd="0" presId="urn:microsoft.com/office/officeart/2005/8/layout/radial1"/>
    <dgm:cxn modelId="{04CFA8A1-C69F-4C2D-A0C6-B8AF830A9B7D}" type="presOf" srcId="{BE8E7778-C34A-468A-9F2C-E18239F0C1FD}" destId="{F029DD99-83A6-4594-8A6D-3A02E107FF10}" srcOrd="0" destOrd="0" presId="urn:microsoft.com/office/officeart/2005/8/layout/radial1"/>
    <dgm:cxn modelId="{92994450-E1B5-431E-9E79-61A5B30B93E6}" type="presOf" srcId="{548397DE-3B92-4981-9E6A-1047CEE47D06}" destId="{D88826CC-8816-4B5D-8F2B-E7C16F718835}" srcOrd="0" destOrd="0" presId="urn:microsoft.com/office/officeart/2005/8/layout/radial1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169581C0-3352-40C2-AD9F-FC6F97DEA94C}" type="presOf" srcId="{20A51796-AF9A-45F2-9FA4-E58B5A22F7F7}" destId="{3D3A9D17-BECD-444D-9074-9D0E3092404D}" srcOrd="0" destOrd="0" presId="urn:microsoft.com/office/officeart/2005/8/layout/radial1"/>
    <dgm:cxn modelId="{97BB9267-68AD-4731-A76C-3C5BEE3C7348}" type="presOf" srcId="{8DB193E5-00B8-4AAE-979A-BBF595E3E20E}" destId="{1F976931-6BD1-4C01-8C95-363D9F5045AD}" srcOrd="0" destOrd="0" presId="urn:microsoft.com/office/officeart/2005/8/layout/radial1"/>
    <dgm:cxn modelId="{C176C8A8-5276-4300-B8C9-AF863A45DA44}" type="presOf" srcId="{080A5834-A5A5-4DC4-A9AC-70E5CAC6BEC6}" destId="{A565AB33-2F9F-4DF9-B86D-B3CAE83E3C18}" srcOrd="1" destOrd="0" presId="urn:microsoft.com/office/officeart/2005/8/layout/radial1"/>
    <dgm:cxn modelId="{65011396-BE87-4172-80C4-A8C3CB3C32CB}" type="presOf" srcId="{84133897-60AB-4E25-873A-BBD03D16554C}" destId="{ACACFE25-2207-496B-A41D-F8C989A4EDF5}" srcOrd="0" destOrd="0" presId="urn:microsoft.com/office/officeart/2005/8/layout/radial1"/>
    <dgm:cxn modelId="{554FE45E-584A-4165-81EB-87E80259BA76}" type="presOf" srcId="{C4BF55F0-0274-4D74-AEC3-4FEA3545A9A9}" destId="{C9C52049-040C-44C4-AC26-9F1A4E51C708}" srcOrd="0" destOrd="0" presId="urn:microsoft.com/office/officeart/2005/8/layout/radial1"/>
    <dgm:cxn modelId="{BB9451E2-95A9-424D-B739-876D1713A1D3}" type="presOf" srcId="{BE8E7778-C34A-468A-9F2C-E18239F0C1FD}" destId="{4CC96AFD-4530-4D22-967F-550A5EB4D182}" srcOrd="1" destOrd="0" presId="urn:microsoft.com/office/officeart/2005/8/layout/radial1"/>
    <dgm:cxn modelId="{D0EA2477-D088-4791-9D82-68173EDE8A8F}" type="presOf" srcId="{8DB193E5-00B8-4AAE-979A-BBF595E3E20E}" destId="{0FD6A8BD-1B45-4928-A500-8B2F34A66546}" srcOrd="1" destOrd="0" presId="urn:microsoft.com/office/officeart/2005/8/layout/radial1"/>
    <dgm:cxn modelId="{28539428-7BED-41A3-819F-C39FCEAA9630}" type="presOf" srcId="{3E28C82E-CD63-4BE4-9F6B-2806062068B7}" destId="{BFD62D28-76D2-4922-8531-6417BC84E349}" srcOrd="0" destOrd="0" presId="urn:microsoft.com/office/officeart/2005/8/layout/radial1"/>
    <dgm:cxn modelId="{F380D94C-7518-49F3-AEFB-7AE15E1C0406}" type="presOf" srcId="{C18A6AD5-FDA8-4B1E-9227-0F3BC7D19E08}" destId="{B024A7E9-B15F-4973-A3E9-43011CF89B5F}" srcOrd="0" destOrd="0" presId="urn:microsoft.com/office/officeart/2005/8/layout/radial1"/>
    <dgm:cxn modelId="{4D5487A0-00C9-49E9-B701-6797D071E657}" type="presOf" srcId="{709E077E-166A-4341-8A8F-7ED9C3552582}" destId="{07603894-5F6F-4885-BC38-DDAB99171497}" srcOrd="1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9A038DEC-274B-4A99-AFCA-B207F0E99F7C}" type="presOf" srcId="{06B2CCAE-D998-425F-BE00-57C58A2252CE}" destId="{90B0B55B-01DD-4E85-8A70-BF1C03BE4E5F}" srcOrd="0" destOrd="0" presId="urn:microsoft.com/office/officeart/2005/8/layout/radial1"/>
    <dgm:cxn modelId="{2EB0ED0A-3113-472A-B511-92496E2CCEB8}" type="presOf" srcId="{75FA2FF8-8062-47F8-87A2-444423555564}" destId="{C58E898C-8224-49BC-8164-6D485683A75E}" srcOrd="0" destOrd="0" presId="urn:microsoft.com/office/officeart/2005/8/layout/radial1"/>
    <dgm:cxn modelId="{40A49AE4-B9FE-494F-B6B9-CE46EE11ABC7}" type="presOf" srcId="{75FA2FF8-8062-47F8-87A2-444423555564}" destId="{23199DA3-C273-480A-9DBD-005C67143D63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78D0CC19-FFAC-423B-9FA7-212768800034}" srcId="{06B2CCAE-D998-425F-BE00-57C58A2252CE}" destId="{C18A6AD5-FDA8-4B1E-9227-0F3BC7D19E08}" srcOrd="4" destOrd="0" parTransId="{BE8E7778-C34A-468A-9F2C-E18239F0C1FD}" sibTransId="{2F5DD50C-4A9D-4EC4-867A-1E748CE75785}"/>
    <dgm:cxn modelId="{3775E484-4C9A-43FE-ACEF-F76DE196C3A6}" type="presOf" srcId="{0B48A220-9239-4F1E-863A-46E2DAB889B6}" destId="{189EBCA6-B68F-47A3-BBAF-7CB1579A2BB0}" srcOrd="0" destOrd="0" presId="urn:microsoft.com/office/officeart/2005/8/layout/radial1"/>
    <dgm:cxn modelId="{6A8E2E1E-D382-4952-A793-0F11AF648CE5}" srcId="{06B2CCAE-D998-425F-BE00-57C58A2252CE}" destId="{3E28C82E-CD63-4BE4-9F6B-2806062068B7}" srcOrd="5" destOrd="0" parTransId="{709E077E-166A-4341-8A8F-7ED9C3552582}" sibTransId="{86AC4704-6026-47A3-AEFE-7F99C0507E7B}"/>
    <dgm:cxn modelId="{A887C3CD-6A0E-4563-BED4-58F9AE8AF24D}" type="presOf" srcId="{84133897-60AB-4E25-873A-BBD03D16554C}" destId="{5EE989FE-8429-4A1E-B9BB-34F9A9EE9DF0}" srcOrd="1" destOrd="0" presId="urn:microsoft.com/office/officeart/2005/8/layout/radial1"/>
    <dgm:cxn modelId="{FC232E34-E8BF-4F52-9F9B-F2DBF03544CB}" type="presOf" srcId="{8D09908C-1870-4CC5-808C-DCBF26FAC3E8}" destId="{89220F5F-D419-46E1-8442-589D5E9B3977}" srcOrd="0" destOrd="0" presId="urn:microsoft.com/office/officeart/2005/8/layout/radial1"/>
    <dgm:cxn modelId="{4BBDA110-611C-4A6B-B644-305FE0A29C5D}" type="presOf" srcId="{080A5834-A5A5-4DC4-A9AC-70E5CAC6BEC6}" destId="{683BCA1B-6F0A-4907-BA89-EDF28AE6206F}" srcOrd="0" destOrd="0" presId="urn:microsoft.com/office/officeart/2005/8/layout/radial1"/>
    <dgm:cxn modelId="{1420ADBB-70E8-4046-A06A-CBEFADB8718C}" type="presParOf" srcId="{189EBCA6-B68F-47A3-BBAF-7CB1579A2BB0}" destId="{90B0B55B-01DD-4E85-8A70-BF1C03BE4E5F}" srcOrd="0" destOrd="0" presId="urn:microsoft.com/office/officeart/2005/8/layout/radial1"/>
    <dgm:cxn modelId="{B695C2C9-DA6A-4C89-AEDD-22C526CF1A5E}" type="presParOf" srcId="{189EBCA6-B68F-47A3-BBAF-7CB1579A2BB0}" destId="{C58E898C-8224-49BC-8164-6D485683A75E}" srcOrd="1" destOrd="0" presId="urn:microsoft.com/office/officeart/2005/8/layout/radial1"/>
    <dgm:cxn modelId="{69E6F284-EDD3-49FB-B374-037D1ADB7CAC}" type="presParOf" srcId="{C58E898C-8224-49BC-8164-6D485683A75E}" destId="{23199DA3-C273-480A-9DBD-005C67143D63}" srcOrd="0" destOrd="0" presId="urn:microsoft.com/office/officeart/2005/8/layout/radial1"/>
    <dgm:cxn modelId="{3759716E-938D-4A81-8B8C-6C3D6DC5DAAD}" type="presParOf" srcId="{189EBCA6-B68F-47A3-BBAF-7CB1579A2BB0}" destId="{89220F5F-D419-46E1-8442-589D5E9B3977}" srcOrd="2" destOrd="0" presId="urn:microsoft.com/office/officeart/2005/8/layout/radial1"/>
    <dgm:cxn modelId="{ADD404AD-DF0F-48BB-8BA4-C4033DA9FAF5}" type="presParOf" srcId="{189EBCA6-B68F-47A3-BBAF-7CB1579A2BB0}" destId="{683BCA1B-6F0A-4907-BA89-EDF28AE6206F}" srcOrd="3" destOrd="0" presId="urn:microsoft.com/office/officeart/2005/8/layout/radial1"/>
    <dgm:cxn modelId="{B893B2C1-F3EA-47FA-AA57-A38EBFB5BB48}" type="presParOf" srcId="{683BCA1B-6F0A-4907-BA89-EDF28AE6206F}" destId="{A565AB33-2F9F-4DF9-B86D-B3CAE83E3C18}" srcOrd="0" destOrd="0" presId="urn:microsoft.com/office/officeart/2005/8/layout/radial1"/>
    <dgm:cxn modelId="{A1AB9B97-57B5-4B7C-86B4-BF716D36D31E}" type="presParOf" srcId="{189EBCA6-B68F-47A3-BBAF-7CB1579A2BB0}" destId="{D88826CC-8816-4B5D-8F2B-E7C16F718835}" srcOrd="4" destOrd="0" presId="urn:microsoft.com/office/officeart/2005/8/layout/radial1"/>
    <dgm:cxn modelId="{4900A635-8FF1-4F81-95A2-5DEDB5A75928}" type="presParOf" srcId="{189EBCA6-B68F-47A3-BBAF-7CB1579A2BB0}" destId="{ACACFE25-2207-496B-A41D-F8C989A4EDF5}" srcOrd="5" destOrd="0" presId="urn:microsoft.com/office/officeart/2005/8/layout/radial1"/>
    <dgm:cxn modelId="{0F73D8F6-8BF9-442D-8EF7-0C7EE97F7328}" type="presParOf" srcId="{ACACFE25-2207-496B-A41D-F8C989A4EDF5}" destId="{5EE989FE-8429-4A1E-B9BB-34F9A9EE9DF0}" srcOrd="0" destOrd="0" presId="urn:microsoft.com/office/officeart/2005/8/layout/radial1"/>
    <dgm:cxn modelId="{20E3D043-F150-411D-872A-376E0DAB087F}" type="presParOf" srcId="{189EBCA6-B68F-47A3-BBAF-7CB1579A2BB0}" destId="{C9C52049-040C-44C4-AC26-9F1A4E51C708}" srcOrd="6" destOrd="0" presId="urn:microsoft.com/office/officeart/2005/8/layout/radial1"/>
    <dgm:cxn modelId="{772D0399-EC7F-49FE-8699-A5211B44DA2D}" type="presParOf" srcId="{189EBCA6-B68F-47A3-BBAF-7CB1579A2BB0}" destId="{1F976931-6BD1-4C01-8C95-363D9F5045AD}" srcOrd="7" destOrd="0" presId="urn:microsoft.com/office/officeart/2005/8/layout/radial1"/>
    <dgm:cxn modelId="{5C15AF89-742D-4EF4-B626-ABFD1524F108}" type="presParOf" srcId="{1F976931-6BD1-4C01-8C95-363D9F5045AD}" destId="{0FD6A8BD-1B45-4928-A500-8B2F34A66546}" srcOrd="0" destOrd="0" presId="urn:microsoft.com/office/officeart/2005/8/layout/radial1"/>
    <dgm:cxn modelId="{CAD3D55E-DC43-4EB4-9ECA-D1C1860CAC00}" type="presParOf" srcId="{189EBCA6-B68F-47A3-BBAF-7CB1579A2BB0}" destId="{3D3A9D17-BECD-444D-9074-9D0E3092404D}" srcOrd="8" destOrd="0" presId="urn:microsoft.com/office/officeart/2005/8/layout/radial1"/>
    <dgm:cxn modelId="{5672A30C-3138-4A7C-9784-DFDAB8DC5436}" type="presParOf" srcId="{189EBCA6-B68F-47A3-BBAF-7CB1579A2BB0}" destId="{F029DD99-83A6-4594-8A6D-3A02E107FF10}" srcOrd="9" destOrd="0" presId="urn:microsoft.com/office/officeart/2005/8/layout/radial1"/>
    <dgm:cxn modelId="{F273BD74-8633-4830-AA13-83EF8924DE11}" type="presParOf" srcId="{F029DD99-83A6-4594-8A6D-3A02E107FF10}" destId="{4CC96AFD-4530-4D22-967F-550A5EB4D182}" srcOrd="0" destOrd="0" presId="urn:microsoft.com/office/officeart/2005/8/layout/radial1"/>
    <dgm:cxn modelId="{85D9A781-CD39-4D46-A86F-F375310C9623}" type="presParOf" srcId="{189EBCA6-B68F-47A3-BBAF-7CB1579A2BB0}" destId="{B024A7E9-B15F-4973-A3E9-43011CF89B5F}" srcOrd="10" destOrd="0" presId="urn:microsoft.com/office/officeart/2005/8/layout/radial1"/>
    <dgm:cxn modelId="{7CA8F7E5-5060-4222-BEBA-D4D9DA82AB7B}" type="presParOf" srcId="{189EBCA6-B68F-47A3-BBAF-7CB1579A2BB0}" destId="{D52D79B7-B0BB-4BEE-BB5F-C5F8BF1988A2}" srcOrd="11" destOrd="0" presId="urn:microsoft.com/office/officeart/2005/8/layout/radial1"/>
    <dgm:cxn modelId="{16585739-F004-4B31-A6D3-3FC82714C54D}" type="presParOf" srcId="{D52D79B7-B0BB-4BEE-BB5F-C5F8BF1988A2}" destId="{07603894-5F6F-4885-BC38-DDAB99171497}" srcOrd="0" destOrd="0" presId="urn:microsoft.com/office/officeart/2005/8/layout/radial1"/>
    <dgm:cxn modelId="{843AF7A9-7258-45B7-BD8B-D5999A5A5D4B}" type="presParOf" srcId="{189EBCA6-B68F-47A3-BBAF-7CB1579A2BB0}" destId="{BFD62D28-76D2-4922-8531-6417BC84E34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48A220-9239-4F1E-863A-46E2DAB889B6}" type="doc">
      <dgm:prSet loTypeId="urn:microsoft.com/office/officeart/2005/8/layout/radial1" loCatId="cycle" qsTypeId="urn:microsoft.com/office/officeart/2005/8/quickstyle/simple1" qsCatId="simple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06B2CCAE-D998-425F-BE00-57C58A2252CE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D7951FD-8330-4506-A081-5F053005D714}" type="parTrans" cxnId="{2369EAA1-EF3D-421E-8293-F581C18A0AC2}">
      <dgm:prSet/>
      <dgm:spPr/>
      <dgm:t>
        <a:bodyPr/>
        <a:lstStyle/>
        <a:p>
          <a:endParaRPr lang="en-US"/>
        </a:p>
      </dgm:t>
    </dgm:pt>
    <dgm:pt modelId="{DA838DF9-62BB-4B36-99BC-70014B7DECDB}" type="sibTrans" cxnId="{2369EAA1-EF3D-421E-8293-F581C18A0AC2}">
      <dgm:prSet/>
      <dgm:spPr/>
      <dgm:t>
        <a:bodyPr/>
        <a:lstStyle/>
        <a:p>
          <a:endParaRPr lang="en-US"/>
        </a:p>
      </dgm:t>
    </dgm:pt>
    <dgm:pt modelId="{8D09908C-1870-4CC5-808C-DCBF26FAC3E8}">
      <dgm:prSet phldrT="[Text]"/>
      <dgm:spPr/>
      <dgm:t>
        <a:bodyPr/>
        <a:lstStyle/>
        <a:p>
          <a:r>
            <a:rPr lang="en-US" dirty="0" smtClean="0"/>
            <a:t>Hero of Mexican War</a:t>
          </a:r>
          <a:endParaRPr lang="en-US" dirty="0"/>
        </a:p>
      </dgm:t>
    </dgm:pt>
    <dgm:pt modelId="{75FA2FF8-8062-47F8-87A2-444423555564}" type="parTrans" cxnId="{4B167EFF-2038-49FA-BB21-F674F6125DCA}">
      <dgm:prSet/>
      <dgm:spPr/>
      <dgm:t>
        <a:bodyPr/>
        <a:lstStyle/>
        <a:p>
          <a:endParaRPr lang="en-US"/>
        </a:p>
      </dgm:t>
    </dgm:pt>
    <dgm:pt modelId="{4D6367CD-A93F-49A0-A2E0-BC6D0BC0BC7A}" type="sibTrans" cxnId="{4B167EFF-2038-49FA-BB21-F674F6125DCA}">
      <dgm:prSet/>
      <dgm:spPr/>
      <dgm:t>
        <a:bodyPr/>
        <a:lstStyle/>
        <a:p>
          <a:endParaRPr lang="en-US"/>
        </a:p>
      </dgm:t>
    </dgm:pt>
    <dgm:pt modelId="{548397DE-3B92-4981-9E6A-1047CEE47D06}">
      <dgm:prSet phldrT="[Text]"/>
      <dgm:spPr/>
      <dgm:t>
        <a:bodyPr/>
        <a:lstStyle/>
        <a:p>
          <a:r>
            <a:rPr lang="en-US" dirty="0" smtClean="0"/>
            <a:t>Debates leading to Compromise of 1850</a:t>
          </a:r>
          <a:endParaRPr lang="en-US" dirty="0"/>
        </a:p>
      </dgm:t>
    </dgm:pt>
    <dgm:pt modelId="{080A5834-A5A5-4DC4-A9AC-70E5CAC6BEC6}" type="parTrans" cxnId="{B6CC0828-C7E3-4D44-8DEE-1E0C1910E5A1}">
      <dgm:prSet/>
      <dgm:spPr/>
      <dgm:t>
        <a:bodyPr/>
        <a:lstStyle/>
        <a:p>
          <a:endParaRPr lang="en-US"/>
        </a:p>
      </dgm:t>
    </dgm:pt>
    <dgm:pt modelId="{A46FAA15-4ED6-4486-A1F1-607319F42FF9}" type="sibTrans" cxnId="{B6CC0828-C7E3-4D44-8DEE-1E0C1910E5A1}">
      <dgm:prSet/>
      <dgm:spPr/>
      <dgm:t>
        <a:bodyPr/>
        <a:lstStyle/>
        <a:p>
          <a:endParaRPr lang="en-US"/>
        </a:p>
      </dgm:t>
    </dgm:pt>
    <dgm:pt modelId="{C4BF55F0-0274-4D74-AEC3-4FEA3545A9A9}">
      <dgm:prSet phldrT="[Text]"/>
      <dgm:spPr/>
      <dgm:t>
        <a:bodyPr/>
        <a:lstStyle/>
        <a:p>
          <a:r>
            <a:rPr lang="en-US" dirty="0" smtClean="0"/>
            <a:t>Clayton-Bulwer Treaty</a:t>
          </a:r>
          <a:endParaRPr lang="en-US" dirty="0"/>
        </a:p>
      </dgm:t>
    </dgm:pt>
    <dgm:pt modelId="{84133897-60AB-4E25-873A-BBD03D16554C}" type="parTrans" cxnId="{52C4B3D2-B4AC-4D89-81F4-A500F598F471}">
      <dgm:prSet/>
      <dgm:spPr/>
      <dgm:t>
        <a:bodyPr/>
        <a:lstStyle/>
        <a:p>
          <a:endParaRPr lang="en-US"/>
        </a:p>
      </dgm:t>
    </dgm:pt>
    <dgm:pt modelId="{D61196DE-626A-452F-856C-058CD647D714}" type="sibTrans" cxnId="{52C4B3D2-B4AC-4D89-81F4-A500F598F471}">
      <dgm:prSet/>
      <dgm:spPr/>
      <dgm:t>
        <a:bodyPr/>
        <a:lstStyle/>
        <a:p>
          <a:endParaRPr lang="en-US"/>
        </a:p>
      </dgm:t>
    </dgm:pt>
    <dgm:pt modelId="{20A51796-AF9A-45F2-9FA4-E58B5A22F7F7}">
      <dgm:prSet phldrT="[Text]"/>
      <dgm:spPr/>
      <dgm:t>
        <a:bodyPr/>
        <a:lstStyle/>
        <a:p>
          <a:r>
            <a:rPr lang="en-US" dirty="0" smtClean="0"/>
            <a:t>Whig</a:t>
          </a:r>
          <a:endParaRPr lang="en-US" dirty="0"/>
        </a:p>
      </dgm:t>
    </dgm:pt>
    <dgm:pt modelId="{8DB193E5-00B8-4AAE-979A-BBF595E3E20E}" type="parTrans" cxnId="{774811F9-1C31-4A37-9904-784EF798C73D}">
      <dgm:prSet/>
      <dgm:spPr/>
      <dgm:t>
        <a:bodyPr/>
        <a:lstStyle/>
        <a:p>
          <a:endParaRPr lang="en-US"/>
        </a:p>
      </dgm:t>
    </dgm:pt>
    <dgm:pt modelId="{CBD73C5C-E1FE-4B21-ACCB-384A1FD9E908}" type="sibTrans" cxnId="{774811F9-1C31-4A37-9904-784EF798C73D}">
      <dgm:prSet/>
      <dgm:spPr/>
      <dgm:t>
        <a:bodyPr/>
        <a:lstStyle/>
        <a:p>
          <a:endParaRPr lang="en-US"/>
        </a:p>
      </dgm:t>
    </dgm:pt>
    <dgm:pt modelId="{189EBCA6-B68F-47A3-BBAF-7CB1579A2BB0}" type="pres">
      <dgm:prSet presAssocID="{0B48A220-9239-4F1E-863A-46E2DAB889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0B55B-01DD-4E85-8A70-BF1C03BE4E5F}" type="pres">
      <dgm:prSet presAssocID="{06B2CCAE-D998-425F-BE00-57C58A2252CE}" presName="centerShape" presStyleLbl="node0" presStyleIdx="0" presStyleCnt="1"/>
      <dgm:spPr/>
      <dgm:t>
        <a:bodyPr/>
        <a:lstStyle/>
        <a:p>
          <a:endParaRPr lang="en-US"/>
        </a:p>
      </dgm:t>
    </dgm:pt>
    <dgm:pt modelId="{C58E898C-8224-49BC-8164-6D485683A75E}" type="pres">
      <dgm:prSet presAssocID="{75FA2FF8-8062-47F8-87A2-444423555564}" presName="Name9" presStyleLbl="parChTrans1D2" presStyleIdx="0" presStyleCnt="4"/>
      <dgm:spPr/>
      <dgm:t>
        <a:bodyPr/>
        <a:lstStyle/>
        <a:p>
          <a:endParaRPr lang="en-US"/>
        </a:p>
      </dgm:t>
    </dgm:pt>
    <dgm:pt modelId="{23199DA3-C273-480A-9DBD-005C67143D63}" type="pres">
      <dgm:prSet presAssocID="{75FA2FF8-8062-47F8-87A2-44442355556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9220F5F-D419-46E1-8442-589D5E9B3977}" type="pres">
      <dgm:prSet presAssocID="{8D09908C-1870-4CC5-808C-DCBF26FAC3E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BCA1B-6F0A-4907-BA89-EDF28AE6206F}" type="pres">
      <dgm:prSet presAssocID="{080A5834-A5A5-4DC4-A9AC-70E5CAC6BEC6}" presName="Name9" presStyleLbl="parChTrans1D2" presStyleIdx="1" presStyleCnt="4"/>
      <dgm:spPr/>
      <dgm:t>
        <a:bodyPr/>
        <a:lstStyle/>
        <a:p>
          <a:endParaRPr lang="en-US"/>
        </a:p>
      </dgm:t>
    </dgm:pt>
    <dgm:pt modelId="{A565AB33-2F9F-4DF9-B86D-B3CAE83E3C18}" type="pres">
      <dgm:prSet presAssocID="{080A5834-A5A5-4DC4-A9AC-70E5CAC6BEC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88826CC-8816-4B5D-8F2B-E7C16F718835}" type="pres">
      <dgm:prSet presAssocID="{548397DE-3B92-4981-9E6A-1047CEE47D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CFE25-2207-496B-A41D-F8C989A4EDF5}" type="pres">
      <dgm:prSet presAssocID="{84133897-60AB-4E25-873A-BBD03D16554C}" presName="Name9" presStyleLbl="parChTrans1D2" presStyleIdx="2" presStyleCnt="4"/>
      <dgm:spPr/>
      <dgm:t>
        <a:bodyPr/>
        <a:lstStyle/>
        <a:p>
          <a:endParaRPr lang="en-US"/>
        </a:p>
      </dgm:t>
    </dgm:pt>
    <dgm:pt modelId="{5EE989FE-8429-4A1E-B9BB-34F9A9EE9DF0}" type="pres">
      <dgm:prSet presAssocID="{84133897-60AB-4E25-873A-BBD03D16554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9C52049-040C-44C4-AC26-9F1A4E51C708}" type="pres">
      <dgm:prSet presAssocID="{C4BF55F0-0274-4D74-AEC3-4FEA3545A9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76931-6BD1-4C01-8C95-363D9F5045AD}" type="pres">
      <dgm:prSet presAssocID="{8DB193E5-00B8-4AAE-979A-BBF595E3E20E}" presName="Name9" presStyleLbl="parChTrans1D2" presStyleIdx="3" presStyleCnt="4"/>
      <dgm:spPr/>
      <dgm:t>
        <a:bodyPr/>
        <a:lstStyle/>
        <a:p>
          <a:endParaRPr lang="en-US"/>
        </a:p>
      </dgm:t>
    </dgm:pt>
    <dgm:pt modelId="{0FD6A8BD-1B45-4928-A500-8B2F34A66546}" type="pres">
      <dgm:prSet presAssocID="{8DB193E5-00B8-4AAE-979A-BBF595E3E20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D3A9D17-BECD-444D-9074-9D0E3092404D}" type="pres">
      <dgm:prSet presAssocID="{20A51796-AF9A-45F2-9FA4-E58B5A22F7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DD9BBC-0B97-4B7F-B18C-B4770E0A4335}" type="presOf" srcId="{20A51796-AF9A-45F2-9FA4-E58B5A22F7F7}" destId="{3D3A9D17-BECD-444D-9074-9D0E3092404D}" srcOrd="0" destOrd="0" presId="urn:microsoft.com/office/officeart/2005/8/layout/radial1"/>
    <dgm:cxn modelId="{04EF625C-D142-4362-AE98-505718A899C2}" type="presOf" srcId="{8D09908C-1870-4CC5-808C-DCBF26FAC3E8}" destId="{89220F5F-D419-46E1-8442-589D5E9B3977}" srcOrd="0" destOrd="0" presId="urn:microsoft.com/office/officeart/2005/8/layout/radial1"/>
    <dgm:cxn modelId="{246D6815-E921-4285-A09F-0A8C04BF2CF9}" type="presOf" srcId="{75FA2FF8-8062-47F8-87A2-444423555564}" destId="{C58E898C-8224-49BC-8164-6D485683A75E}" srcOrd="0" destOrd="0" presId="urn:microsoft.com/office/officeart/2005/8/layout/radial1"/>
    <dgm:cxn modelId="{2369EAA1-EF3D-421E-8293-F581C18A0AC2}" srcId="{0B48A220-9239-4F1E-863A-46E2DAB889B6}" destId="{06B2CCAE-D998-425F-BE00-57C58A2252CE}" srcOrd="0" destOrd="0" parTransId="{5D7951FD-8330-4506-A081-5F053005D714}" sibTransId="{DA838DF9-62BB-4B36-99BC-70014B7DECDB}"/>
    <dgm:cxn modelId="{7F24BA03-3727-42B5-A702-47A60A60D448}" type="presOf" srcId="{8DB193E5-00B8-4AAE-979A-BBF595E3E20E}" destId="{1F976931-6BD1-4C01-8C95-363D9F5045AD}" srcOrd="0" destOrd="0" presId="urn:microsoft.com/office/officeart/2005/8/layout/radial1"/>
    <dgm:cxn modelId="{4B167EFF-2038-49FA-BB21-F674F6125DCA}" srcId="{06B2CCAE-D998-425F-BE00-57C58A2252CE}" destId="{8D09908C-1870-4CC5-808C-DCBF26FAC3E8}" srcOrd="0" destOrd="0" parTransId="{75FA2FF8-8062-47F8-87A2-444423555564}" sibTransId="{4D6367CD-A93F-49A0-A2E0-BC6D0BC0BC7A}"/>
    <dgm:cxn modelId="{91ACF13B-8B82-4318-A5DF-1162CE01FE18}" type="presOf" srcId="{0B48A220-9239-4F1E-863A-46E2DAB889B6}" destId="{189EBCA6-B68F-47A3-BBAF-7CB1579A2BB0}" srcOrd="0" destOrd="0" presId="urn:microsoft.com/office/officeart/2005/8/layout/radial1"/>
    <dgm:cxn modelId="{D2E10F2E-145D-4D53-8456-491199DB6C67}" type="presOf" srcId="{C4BF55F0-0274-4D74-AEC3-4FEA3545A9A9}" destId="{C9C52049-040C-44C4-AC26-9F1A4E51C708}" srcOrd="0" destOrd="0" presId="urn:microsoft.com/office/officeart/2005/8/layout/radial1"/>
    <dgm:cxn modelId="{8641E9B0-A72D-4E2A-BC6D-1E26E4F26569}" type="presOf" srcId="{548397DE-3B92-4981-9E6A-1047CEE47D06}" destId="{D88826CC-8816-4B5D-8F2B-E7C16F718835}" srcOrd="0" destOrd="0" presId="urn:microsoft.com/office/officeart/2005/8/layout/radial1"/>
    <dgm:cxn modelId="{CBE678BC-73EE-442A-9034-91EB08579C3C}" type="presOf" srcId="{84133897-60AB-4E25-873A-BBD03D16554C}" destId="{ACACFE25-2207-496B-A41D-F8C989A4EDF5}" srcOrd="0" destOrd="0" presId="urn:microsoft.com/office/officeart/2005/8/layout/radial1"/>
    <dgm:cxn modelId="{44ACD90C-9DBA-43DE-96C7-31477C66DE78}" type="presOf" srcId="{080A5834-A5A5-4DC4-A9AC-70E5CAC6BEC6}" destId="{683BCA1B-6F0A-4907-BA89-EDF28AE6206F}" srcOrd="0" destOrd="0" presId="urn:microsoft.com/office/officeart/2005/8/layout/radial1"/>
    <dgm:cxn modelId="{52C4B3D2-B4AC-4D89-81F4-A500F598F471}" srcId="{06B2CCAE-D998-425F-BE00-57C58A2252CE}" destId="{C4BF55F0-0274-4D74-AEC3-4FEA3545A9A9}" srcOrd="2" destOrd="0" parTransId="{84133897-60AB-4E25-873A-BBD03D16554C}" sibTransId="{D61196DE-626A-452F-856C-058CD647D714}"/>
    <dgm:cxn modelId="{774811F9-1C31-4A37-9904-784EF798C73D}" srcId="{06B2CCAE-D998-425F-BE00-57C58A2252CE}" destId="{20A51796-AF9A-45F2-9FA4-E58B5A22F7F7}" srcOrd="3" destOrd="0" parTransId="{8DB193E5-00B8-4AAE-979A-BBF595E3E20E}" sibTransId="{CBD73C5C-E1FE-4B21-ACCB-384A1FD9E908}"/>
    <dgm:cxn modelId="{77258A1F-10D3-48C0-9F49-207FB98A7A66}" type="presOf" srcId="{080A5834-A5A5-4DC4-A9AC-70E5CAC6BEC6}" destId="{A565AB33-2F9F-4DF9-B86D-B3CAE83E3C18}" srcOrd="1" destOrd="0" presId="urn:microsoft.com/office/officeart/2005/8/layout/radial1"/>
    <dgm:cxn modelId="{79B9F7BD-27EA-4972-84E8-A3BDE7DA7554}" type="presOf" srcId="{84133897-60AB-4E25-873A-BBD03D16554C}" destId="{5EE989FE-8429-4A1E-B9BB-34F9A9EE9DF0}" srcOrd="1" destOrd="0" presId="urn:microsoft.com/office/officeart/2005/8/layout/radial1"/>
    <dgm:cxn modelId="{B6CC0828-C7E3-4D44-8DEE-1E0C1910E5A1}" srcId="{06B2CCAE-D998-425F-BE00-57C58A2252CE}" destId="{548397DE-3B92-4981-9E6A-1047CEE47D06}" srcOrd="1" destOrd="0" parTransId="{080A5834-A5A5-4DC4-A9AC-70E5CAC6BEC6}" sibTransId="{A46FAA15-4ED6-4486-A1F1-607319F42FF9}"/>
    <dgm:cxn modelId="{1E1F57C5-15E6-4BA8-96BD-609239061C55}" type="presOf" srcId="{75FA2FF8-8062-47F8-87A2-444423555564}" destId="{23199DA3-C273-480A-9DBD-005C67143D63}" srcOrd="1" destOrd="0" presId="urn:microsoft.com/office/officeart/2005/8/layout/radial1"/>
    <dgm:cxn modelId="{B87965ED-0BE2-4500-AB7C-EA8194E362E1}" type="presOf" srcId="{8DB193E5-00B8-4AAE-979A-BBF595E3E20E}" destId="{0FD6A8BD-1B45-4928-A500-8B2F34A66546}" srcOrd="1" destOrd="0" presId="urn:microsoft.com/office/officeart/2005/8/layout/radial1"/>
    <dgm:cxn modelId="{81113B84-2060-41E5-A995-7402B052C59D}" type="presOf" srcId="{06B2CCAE-D998-425F-BE00-57C58A2252CE}" destId="{90B0B55B-01DD-4E85-8A70-BF1C03BE4E5F}" srcOrd="0" destOrd="0" presId="urn:microsoft.com/office/officeart/2005/8/layout/radial1"/>
    <dgm:cxn modelId="{9A0752D9-48BE-4FD9-97AA-E5DA79CD1DA3}" type="presParOf" srcId="{189EBCA6-B68F-47A3-BBAF-7CB1579A2BB0}" destId="{90B0B55B-01DD-4E85-8A70-BF1C03BE4E5F}" srcOrd="0" destOrd="0" presId="urn:microsoft.com/office/officeart/2005/8/layout/radial1"/>
    <dgm:cxn modelId="{B7F6DB19-FF9C-4A94-B35C-8094A0291839}" type="presParOf" srcId="{189EBCA6-B68F-47A3-BBAF-7CB1579A2BB0}" destId="{C58E898C-8224-49BC-8164-6D485683A75E}" srcOrd="1" destOrd="0" presId="urn:microsoft.com/office/officeart/2005/8/layout/radial1"/>
    <dgm:cxn modelId="{4C564350-D87D-4D62-BDCA-7C0DC888465A}" type="presParOf" srcId="{C58E898C-8224-49BC-8164-6D485683A75E}" destId="{23199DA3-C273-480A-9DBD-005C67143D63}" srcOrd="0" destOrd="0" presId="urn:microsoft.com/office/officeart/2005/8/layout/radial1"/>
    <dgm:cxn modelId="{BB6894EB-E650-4BE3-BC79-FCDCE5853252}" type="presParOf" srcId="{189EBCA6-B68F-47A3-BBAF-7CB1579A2BB0}" destId="{89220F5F-D419-46E1-8442-589D5E9B3977}" srcOrd="2" destOrd="0" presId="urn:microsoft.com/office/officeart/2005/8/layout/radial1"/>
    <dgm:cxn modelId="{DB47369F-A92A-4C48-BAEB-5852A64B2B8E}" type="presParOf" srcId="{189EBCA6-B68F-47A3-BBAF-7CB1579A2BB0}" destId="{683BCA1B-6F0A-4907-BA89-EDF28AE6206F}" srcOrd="3" destOrd="0" presId="urn:microsoft.com/office/officeart/2005/8/layout/radial1"/>
    <dgm:cxn modelId="{8CD48BD2-AB50-40E9-8076-288716CD3DE1}" type="presParOf" srcId="{683BCA1B-6F0A-4907-BA89-EDF28AE6206F}" destId="{A565AB33-2F9F-4DF9-B86D-B3CAE83E3C18}" srcOrd="0" destOrd="0" presId="urn:microsoft.com/office/officeart/2005/8/layout/radial1"/>
    <dgm:cxn modelId="{83251AD6-B9D3-4873-A933-5A10B4B393CA}" type="presParOf" srcId="{189EBCA6-B68F-47A3-BBAF-7CB1579A2BB0}" destId="{D88826CC-8816-4B5D-8F2B-E7C16F718835}" srcOrd="4" destOrd="0" presId="urn:microsoft.com/office/officeart/2005/8/layout/radial1"/>
    <dgm:cxn modelId="{EB0E35F0-B7AF-4C66-AAD8-408D6A851411}" type="presParOf" srcId="{189EBCA6-B68F-47A3-BBAF-7CB1579A2BB0}" destId="{ACACFE25-2207-496B-A41D-F8C989A4EDF5}" srcOrd="5" destOrd="0" presId="urn:microsoft.com/office/officeart/2005/8/layout/radial1"/>
    <dgm:cxn modelId="{D150BC52-560E-40B8-A5E7-979268268538}" type="presParOf" srcId="{ACACFE25-2207-496B-A41D-F8C989A4EDF5}" destId="{5EE989FE-8429-4A1E-B9BB-34F9A9EE9DF0}" srcOrd="0" destOrd="0" presId="urn:microsoft.com/office/officeart/2005/8/layout/radial1"/>
    <dgm:cxn modelId="{C5D57502-4EA0-4BBB-AA74-892F954434D5}" type="presParOf" srcId="{189EBCA6-B68F-47A3-BBAF-7CB1579A2BB0}" destId="{C9C52049-040C-44C4-AC26-9F1A4E51C708}" srcOrd="6" destOrd="0" presId="urn:microsoft.com/office/officeart/2005/8/layout/radial1"/>
    <dgm:cxn modelId="{B2A18BA3-4503-4DF1-BFB8-4F7A0123D0FF}" type="presParOf" srcId="{189EBCA6-B68F-47A3-BBAF-7CB1579A2BB0}" destId="{1F976931-6BD1-4C01-8C95-363D9F5045AD}" srcOrd="7" destOrd="0" presId="urn:microsoft.com/office/officeart/2005/8/layout/radial1"/>
    <dgm:cxn modelId="{8EA796D2-B5BD-4DFF-A651-65462842E447}" type="presParOf" srcId="{1F976931-6BD1-4C01-8C95-363D9F5045AD}" destId="{0FD6A8BD-1B45-4928-A500-8B2F34A66546}" srcOrd="0" destOrd="0" presId="urn:microsoft.com/office/officeart/2005/8/layout/radial1"/>
    <dgm:cxn modelId="{468CC9BC-B3F0-476D-82D8-29151F3EC015}" type="presParOf" srcId="{189EBCA6-B68F-47A3-BBAF-7CB1579A2BB0}" destId="{3D3A9D17-BECD-444D-9074-9D0E3092404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Modern Republicanism</a:t>
          </a:r>
          <a:endParaRPr lang="en-US" sz="17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Interstate Highway Act</a:t>
          </a:r>
          <a:endParaRPr lang="en-US" sz="17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Suez Crisis</a:t>
          </a:r>
          <a:endParaRPr lang="en-US" sz="17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Sputnik… NASA &amp; NDEA</a:t>
          </a:r>
          <a:endParaRPr lang="en-US" sz="17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Little Rock Crisis</a:t>
          </a:r>
          <a:endParaRPr lang="en-US" sz="17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Coups in Guatemala &amp; Iran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“Silent” president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Immigration Quota Act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Kellogg-Briand Pact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Succeeded Harding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Roaring Twenties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The Business of America is Business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Fair Deal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Atomic bombings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Marshall Plan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Integration of armed forces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Veto of Taft Hartley Act (overridden)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Second Red Scare begins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9/11 Attacks</a:t>
          </a:r>
          <a:endParaRPr lang="en-US" sz="19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Iraq War</a:t>
          </a:r>
          <a:endParaRPr lang="en-US" sz="19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Patriot Act</a:t>
          </a:r>
          <a:endParaRPr lang="en-US" sz="19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 Child Left Behind</a:t>
          </a:r>
          <a:endParaRPr lang="en-US" sz="19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Guantanamo Detention Camp</a:t>
          </a:r>
          <a:endParaRPr lang="en-US" sz="19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2000 Election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Great Society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Tonkin Gulf Resolution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Tet Offensive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Civil Rights Act &amp; Voting Rights Act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Medicare &amp; Medicaid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Immigration &amp; Nationality Act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“Progressive” Republican</a:t>
          </a:r>
          <a:endParaRPr lang="en-US" sz="18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Anthracite Coal Strike</a:t>
          </a:r>
          <a:endParaRPr lang="en-US" sz="18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Trustbusting</a:t>
          </a:r>
          <a:r>
            <a:rPr lang="en-US" sz="1800" kern="1200" dirty="0" smtClean="0"/>
            <a:t> and Pure Food &amp; Drug Act</a:t>
          </a:r>
          <a:endParaRPr lang="en-US" sz="18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Big Stick Diplomacy</a:t>
          </a:r>
          <a:endParaRPr lang="en-US" sz="18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Panama Canal</a:t>
          </a:r>
          <a:endParaRPr lang="en-US" sz="18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Conservation Policy &amp; National Parks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Stock Market Crash</a:t>
          </a:r>
          <a:endParaRPr lang="en-US" sz="17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Bonus Army March</a:t>
          </a:r>
          <a:endParaRPr lang="en-US" sz="17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Reconstruction Finance Corp.</a:t>
          </a:r>
          <a:endParaRPr lang="en-US" sz="17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Hawley-Smoot Tariff</a:t>
          </a:r>
          <a:endParaRPr lang="en-US" sz="17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Beginning of Great Depression</a:t>
          </a:r>
          <a:endParaRPr lang="en-US" sz="17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“Dry”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Civil War</a:t>
          </a:r>
          <a:endParaRPr lang="en-US" sz="17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Emancipation Proclamation &amp; 13</a:t>
          </a:r>
          <a:r>
            <a:rPr lang="en-US" sz="1700" kern="1200" baseline="30000" dirty="0" smtClean="0"/>
            <a:t>th</a:t>
          </a:r>
          <a:r>
            <a:rPr lang="en-US" sz="1700" kern="1200" dirty="0" smtClean="0"/>
            <a:t> Amendment</a:t>
          </a:r>
          <a:endParaRPr lang="en-US" sz="17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Gettysburg Address</a:t>
          </a:r>
          <a:endParaRPr lang="en-US" sz="17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Suspension of habeas corpus, martial law, military tribunals</a:t>
          </a:r>
          <a:endParaRPr lang="en-US" sz="17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Homestead Act</a:t>
          </a:r>
          <a:endParaRPr lang="en-US" sz="17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10% Plan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Bill of Rights</a:t>
          </a:r>
          <a:endParaRPr lang="en-US" sz="18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Hamilton’s Economic Plan</a:t>
          </a:r>
          <a:endParaRPr lang="en-US" sz="18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Whisky Rebellion</a:t>
          </a:r>
          <a:endParaRPr lang="en-US" sz="18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Proclamation of Neutrality</a:t>
          </a:r>
          <a:endParaRPr lang="en-US" sz="18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Jay’s Treaty &amp; Pinckney’s Treaty</a:t>
          </a:r>
          <a:endParaRPr lang="en-US" sz="18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Development of Political Parties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Gadsden Purchase</a:t>
          </a:r>
          <a:endParaRPr lang="en-US" sz="26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Kansas-Nebraska Act</a:t>
          </a:r>
          <a:endParaRPr lang="en-US" sz="2600" kern="1200" dirty="0"/>
        </a:p>
      </dsp:txBody>
      <dsp:txXfrm>
        <a:off x="6366076" y="2147821"/>
        <a:ext cx="1434664" cy="1434664"/>
      </dsp:txXfrm>
    </dsp:sp>
    <dsp:sp modelId="{ACACFE25-2207-496B-A41D-F8C989A4EDF5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C9C52049-040C-44C4-AC26-9F1A4E51C708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Ostend Manifesto</a:t>
          </a:r>
          <a:endParaRPr lang="en-US" sz="2600" kern="1200" dirty="0"/>
        </a:p>
      </dsp:txBody>
      <dsp:txXfrm>
        <a:off x="5406803" y="5100159"/>
        <a:ext cx="1434664" cy="1434664"/>
      </dsp:txXfrm>
    </dsp:sp>
    <dsp:sp modelId="{1F976931-6BD1-4C01-8C95-363D9F5045AD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William Walker in Nicaragua</a:t>
          </a:r>
          <a:endParaRPr lang="en-US" sz="2600" kern="1200" dirty="0"/>
        </a:p>
      </dsp:txBody>
      <dsp:txXfrm>
        <a:off x="2302531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Democrat</a:t>
          </a:r>
          <a:endParaRPr lang="en-US" sz="2600" kern="1200" dirty="0"/>
        </a:p>
      </dsp:txBody>
      <dsp:txXfrm>
        <a:off x="1343258" y="2147821"/>
        <a:ext cx="1434664" cy="143466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Spanish-American War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Treaty of Paris, 1898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Platt Amendment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Filipino Rebellion begins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Annexation of Hawaii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Open Door policy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Election of 1824</a:t>
          </a:r>
          <a:endParaRPr lang="en-US" sz="25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“Corrupt Bargain”</a:t>
          </a:r>
          <a:endParaRPr lang="en-US" sz="2500" kern="1200" dirty="0"/>
        </a:p>
      </dsp:txBody>
      <dsp:txXfrm>
        <a:off x="6366076" y="2147821"/>
        <a:ext cx="1434664" cy="1434664"/>
      </dsp:txXfrm>
    </dsp:sp>
    <dsp:sp modelId="{ACACFE25-2207-496B-A41D-F8C989A4EDF5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C9C52049-040C-44C4-AC26-9F1A4E51C708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End of “Era of Good Feeling”</a:t>
          </a:r>
          <a:endParaRPr lang="en-US" sz="2500" kern="1200" dirty="0"/>
        </a:p>
      </dsp:txBody>
      <dsp:txXfrm>
        <a:off x="5406803" y="5100159"/>
        <a:ext cx="1434664" cy="1434664"/>
      </dsp:txXfrm>
    </dsp:sp>
    <dsp:sp modelId="{1F976931-6BD1-4C01-8C95-363D9F5045AD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Henry Clay was his Secretary of State</a:t>
          </a:r>
          <a:endParaRPr lang="en-US" sz="2500" kern="1200" dirty="0"/>
        </a:p>
      </dsp:txBody>
      <dsp:txXfrm>
        <a:off x="2302531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Treaty of Indian Springs</a:t>
          </a:r>
          <a:endParaRPr lang="en-US" sz="2500" kern="1200" dirty="0"/>
        </a:p>
      </dsp:txBody>
      <dsp:txXfrm>
        <a:off x="1343258" y="2147821"/>
        <a:ext cx="1434664" cy="143466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“54-40 or Fight”</a:t>
          </a:r>
          <a:endParaRPr lang="en-US" sz="23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War</a:t>
          </a:r>
          <a:endParaRPr lang="en-US" sz="2300" kern="1200" dirty="0"/>
        </a:p>
      </dsp:txBody>
      <dsp:txXfrm>
        <a:off x="6366076" y="2147821"/>
        <a:ext cx="1434664" cy="1434664"/>
      </dsp:txXfrm>
    </dsp:sp>
    <dsp:sp modelId="{ACACFE25-2207-496B-A41D-F8C989A4EDF5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C9C52049-040C-44C4-AC26-9F1A4E51C708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Spot Resolutions</a:t>
          </a:r>
          <a:endParaRPr lang="en-US" sz="2300" kern="1200" dirty="0"/>
        </a:p>
      </dsp:txBody>
      <dsp:txXfrm>
        <a:off x="5406803" y="5100159"/>
        <a:ext cx="1434664" cy="1434664"/>
      </dsp:txXfrm>
    </dsp:sp>
    <dsp:sp modelId="{1F976931-6BD1-4C01-8C95-363D9F5045AD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Wilmot Proviso</a:t>
          </a:r>
          <a:endParaRPr lang="en-US" sz="2300" kern="1200" dirty="0"/>
        </a:p>
      </dsp:txBody>
      <dsp:txXfrm>
        <a:off x="2302531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Treaty of Guadalupe Hidalgo</a:t>
          </a:r>
          <a:endParaRPr lang="en-US" sz="2300" kern="1200" dirty="0"/>
        </a:p>
      </dsp:txBody>
      <dsp:txXfrm>
        <a:off x="1343258" y="2147821"/>
        <a:ext cx="1434664" cy="143466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New Right/Moral Majority</a:t>
          </a:r>
          <a:endParaRPr lang="en-US" sz="22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Trickle-down economics</a:t>
          </a:r>
          <a:endParaRPr lang="en-US" sz="22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SDI/ Star Wars</a:t>
          </a:r>
          <a:endParaRPr lang="en-US" sz="22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Mikhail Gorbachev &amp; Margaret Thatcher</a:t>
          </a:r>
          <a:endParaRPr lang="en-US" sz="22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Sandra Day O’Connor</a:t>
          </a:r>
          <a:endParaRPr lang="en-US" sz="22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Iran-Contra Scandal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Sherman Antitrust Act</a:t>
          </a:r>
          <a:endParaRPr lang="en-US" sz="23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>
          <a:off x="5523011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94926" y="3414688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6095464" y="2477988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Sherman Silver Purchase Act</a:t>
          </a:r>
          <a:endParaRPr lang="en-US" sz="2300" kern="1200" dirty="0"/>
        </a:p>
      </dsp:txBody>
      <dsp:txXfrm>
        <a:off x="6374009" y="2756533"/>
        <a:ext cx="1344933" cy="1344933"/>
      </dsp:txXfrm>
    </dsp:sp>
    <dsp:sp modelId="{ACACFE25-2207-496B-A41D-F8C989A4EDF5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McKinley Tariff</a:t>
          </a:r>
          <a:endParaRPr lang="en-US" sz="2300" kern="1200" dirty="0"/>
        </a:p>
      </dsp:txBody>
      <dsp:txXfrm>
        <a:off x="3899533" y="5231009"/>
        <a:ext cx="1344933" cy="1344933"/>
      </dsp:txXfrm>
    </dsp:sp>
    <dsp:sp modelId="{1F976931-6BD1-4C01-8C95-363D9F5045AD}">
      <dsp:nvSpPr>
        <dsp:cNvPr id="0" name=""/>
        <dsp:cNvSpPr/>
      </dsp:nvSpPr>
      <dsp:spPr>
        <a:xfrm rot="10800000">
          <a:off x="3048535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0450" y="3414688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1146512" y="2477988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Republican</a:t>
          </a:r>
          <a:endParaRPr lang="en-US" sz="2300" kern="1200" dirty="0"/>
        </a:p>
      </dsp:txBody>
      <dsp:txXfrm>
        <a:off x="1425057" y="2756533"/>
        <a:ext cx="1344933" cy="134493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Era of Good Feeling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Adams-</a:t>
          </a:r>
          <a:r>
            <a:rPr lang="en-US" sz="2000" kern="1200" dirty="0" err="1" smtClean="0"/>
            <a:t>Onis</a:t>
          </a:r>
          <a:r>
            <a:rPr lang="en-US" sz="2000" kern="1200" dirty="0" smtClean="0"/>
            <a:t> Treaty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McCulloch v. Maryland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Tallmadge Amendment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Missouri Compromise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Monroe Doctrine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Compromise of 1850</a:t>
          </a:r>
          <a:endParaRPr lang="en-US" sz="19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>
          <a:off x="5523011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94926" y="3414688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6095464" y="2477988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Matthew Perry Expedition</a:t>
          </a:r>
          <a:endParaRPr lang="en-US" sz="1900" kern="1200" dirty="0"/>
        </a:p>
      </dsp:txBody>
      <dsp:txXfrm>
        <a:off x="6374009" y="2756533"/>
        <a:ext cx="1344933" cy="1344933"/>
      </dsp:txXfrm>
    </dsp:sp>
    <dsp:sp modelId="{ACACFE25-2207-496B-A41D-F8C989A4EDF5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Appointed Brigham Young governor of Utah</a:t>
          </a:r>
          <a:endParaRPr lang="en-US" sz="1900" kern="1200" dirty="0"/>
        </a:p>
      </dsp:txBody>
      <dsp:txXfrm>
        <a:off x="3899533" y="5231009"/>
        <a:ext cx="1344933" cy="1344933"/>
      </dsp:txXfrm>
    </dsp:sp>
    <dsp:sp modelId="{1F976931-6BD1-4C01-8C95-363D9F5045AD}">
      <dsp:nvSpPr>
        <dsp:cNvPr id="0" name=""/>
        <dsp:cNvSpPr/>
      </dsp:nvSpPr>
      <dsp:spPr>
        <a:xfrm rot="10800000">
          <a:off x="3048535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0450" y="3414688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1146512" y="2477988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Whig</a:t>
          </a:r>
          <a:endParaRPr lang="en-US" sz="1900" kern="1200" dirty="0"/>
        </a:p>
      </dsp:txBody>
      <dsp:txXfrm>
        <a:off x="1425057" y="2756533"/>
        <a:ext cx="1344933" cy="134493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“Revolution of 1800”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Marbury</a:t>
          </a:r>
          <a:r>
            <a:rPr lang="en-US" sz="2000" kern="1200" dirty="0" smtClean="0"/>
            <a:t> v. Madison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Louisiana Purchase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Embargo Act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Tripolitan</a:t>
          </a:r>
          <a:r>
            <a:rPr lang="en-US" sz="2000" kern="1200" dirty="0" smtClean="0"/>
            <a:t> (Barbary) Wars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Democratic-Republican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Whip Inflation Now (WIN)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Pardon of Nixon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Fall of Saigon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Helsinki Accords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Vietnamese Immigration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First unelected executive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Human rights policy</a:t>
          </a:r>
          <a:endParaRPr lang="en-US" sz="21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Camp David Accords</a:t>
          </a:r>
          <a:endParaRPr lang="en-US" sz="21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Panama Canal Treaty</a:t>
          </a:r>
          <a:endParaRPr lang="en-US" sz="21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Iranian Revolution &amp; Hostage Crisis</a:t>
          </a:r>
          <a:endParaRPr lang="en-US" sz="21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Soviet Invasion of Afghanistan</a:t>
          </a:r>
          <a:endParaRPr lang="en-US" sz="21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“Economic malaise”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War of 1812</a:t>
          </a:r>
          <a:endParaRPr lang="en-US" sz="23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Hartford Convention</a:t>
          </a:r>
          <a:endParaRPr lang="en-US" sz="2300" kern="1200" dirty="0"/>
        </a:p>
      </dsp:txBody>
      <dsp:txXfrm>
        <a:off x="6366076" y="2147821"/>
        <a:ext cx="1434664" cy="1434664"/>
      </dsp:txXfrm>
    </dsp:sp>
    <dsp:sp modelId="{ACACFE25-2207-496B-A41D-F8C989A4EDF5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C9C52049-040C-44C4-AC26-9F1A4E51C708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Treaty of Ghent</a:t>
          </a:r>
          <a:endParaRPr lang="en-US" sz="2300" kern="1200" dirty="0"/>
        </a:p>
      </dsp:txBody>
      <dsp:txXfrm>
        <a:off x="5406803" y="5100159"/>
        <a:ext cx="1434664" cy="1434664"/>
      </dsp:txXfrm>
    </dsp:sp>
    <dsp:sp modelId="{1F976931-6BD1-4C01-8C95-363D9F5045AD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Battle of New Orleans</a:t>
          </a:r>
          <a:endParaRPr lang="en-US" sz="2300" kern="1200" dirty="0"/>
        </a:p>
      </dsp:txBody>
      <dsp:txXfrm>
        <a:off x="2302531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Henry Clay’s American System</a:t>
          </a:r>
          <a:endParaRPr lang="en-US" sz="2300" kern="1200" dirty="0"/>
        </a:p>
      </dsp:txBody>
      <dsp:txXfrm>
        <a:off x="1343258" y="2147821"/>
        <a:ext cx="1434664" cy="143466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New Deal</a:t>
          </a:r>
          <a:endParaRPr lang="en-US" sz="27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“Wet”</a:t>
          </a:r>
          <a:endParaRPr lang="en-US" sz="27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Deficit spending</a:t>
          </a:r>
          <a:endParaRPr lang="en-US" sz="27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Welfare state</a:t>
          </a:r>
          <a:endParaRPr lang="en-US" sz="27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World War II</a:t>
          </a:r>
          <a:endParaRPr lang="en-US" sz="27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Rosie the Riveter &amp; GI Bill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Dred</a:t>
          </a:r>
          <a:r>
            <a:rPr lang="en-US" sz="1900" kern="1200" dirty="0" smtClean="0"/>
            <a:t> Scott v. Sanford</a:t>
          </a:r>
          <a:endParaRPr lang="en-US" sz="19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Bleeding Kansas</a:t>
          </a:r>
          <a:endParaRPr lang="en-US" sz="1900" kern="1200" dirty="0"/>
        </a:p>
      </dsp:txBody>
      <dsp:txXfrm>
        <a:off x="6366076" y="2147821"/>
        <a:ext cx="1434664" cy="1434664"/>
      </dsp:txXfrm>
    </dsp:sp>
    <dsp:sp modelId="{1F976931-6BD1-4C01-8C95-363D9F5045AD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John Brown at Harper’s Ferry</a:t>
          </a:r>
          <a:endParaRPr lang="en-US" sz="1900" kern="1200" dirty="0"/>
        </a:p>
      </dsp:txBody>
      <dsp:txXfrm>
        <a:off x="5406803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Disintegration of the Union</a:t>
          </a:r>
          <a:endParaRPr lang="en-US" sz="1900" kern="1200" dirty="0"/>
        </a:p>
      </dsp:txBody>
      <dsp:txXfrm>
        <a:off x="2302531" y="5100159"/>
        <a:ext cx="1434664" cy="1434664"/>
      </dsp:txXfrm>
    </dsp:sp>
    <dsp:sp modelId="{D52D79B7-B0BB-4BEE-BB5F-C5F8BF1988A2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FD62D28-76D2-4922-8531-6417BC84E349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First gay president?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343258" y="2147821"/>
        <a:ext cx="1434664" cy="143466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Affordable Care Act</a:t>
          </a:r>
          <a:endParaRPr lang="en-US" sz="25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Killing of Osama bin Laden</a:t>
          </a:r>
          <a:endParaRPr lang="en-US" sz="2500" kern="1200" dirty="0"/>
        </a:p>
      </dsp:txBody>
      <dsp:txXfrm>
        <a:off x="6366076" y="2147821"/>
        <a:ext cx="1434664" cy="1434664"/>
      </dsp:txXfrm>
    </dsp:sp>
    <dsp:sp modelId="{ACACFE25-2207-496B-A41D-F8C989A4EDF5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C9C52049-040C-44C4-AC26-9F1A4E51C708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Repeal of Don’t Ask Don’t Tell</a:t>
          </a:r>
          <a:endParaRPr lang="en-US" sz="2500" kern="1200" dirty="0"/>
        </a:p>
      </dsp:txBody>
      <dsp:txXfrm>
        <a:off x="5406803" y="5100159"/>
        <a:ext cx="1434664" cy="1434664"/>
      </dsp:txXfrm>
    </dsp:sp>
    <dsp:sp modelId="{1F976931-6BD1-4C01-8C95-363D9F5045AD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Great Recession</a:t>
          </a:r>
          <a:endParaRPr lang="en-US" sz="2500" kern="1200" dirty="0"/>
        </a:p>
      </dsp:txBody>
      <dsp:txXfrm>
        <a:off x="2302531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NSA Scandal</a:t>
          </a:r>
          <a:endParaRPr lang="en-US" sz="2500" kern="1200" dirty="0"/>
        </a:p>
      </dsp:txBody>
      <dsp:txXfrm>
        <a:off x="1343258" y="2147821"/>
        <a:ext cx="1434664" cy="1434664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Credit </a:t>
          </a:r>
          <a:r>
            <a:rPr lang="en-US" sz="2000" kern="1200" dirty="0" err="1" smtClean="0"/>
            <a:t>Mobilier</a:t>
          </a:r>
          <a:r>
            <a:rPr lang="en-US" sz="2000" kern="1200" dirty="0" smtClean="0"/>
            <a:t> Scandal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Whisky Ring Scandal</a:t>
          </a:r>
          <a:endParaRPr lang="en-US" sz="20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15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Amendment</a:t>
          </a:r>
          <a:endParaRPr lang="en-US" sz="20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Plains Indian Wars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Panic of 1873</a:t>
          </a:r>
          <a:endParaRPr lang="en-US" sz="20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Force Bill against KKK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“Progressive” Republican</a:t>
          </a:r>
          <a:endParaRPr lang="en-US" sz="18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Payne-</a:t>
          </a:r>
          <a:r>
            <a:rPr lang="en-US" sz="1800" kern="1200" dirty="0" err="1" smtClean="0"/>
            <a:t>Aldritch</a:t>
          </a:r>
          <a:r>
            <a:rPr lang="en-US" sz="1800" kern="1200" dirty="0" smtClean="0"/>
            <a:t> Tariff</a:t>
          </a:r>
          <a:endParaRPr lang="en-US" sz="18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Trustbusting</a:t>
          </a:r>
          <a:endParaRPr lang="en-US" sz="18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Dollar Diplomacy</a:t>
          </a:r>
          <a:endParaRPr lang="en-US" sz="18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Mann-Elkins Act</a:t>
          </a:r>
          <a:endParaRPr lang="en-US" sz="18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Ballinger-Pinchot Affair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Universal White Manhood Suffrage</a:t>
          </a:r>
          <a:endParaRPr lang="en-US" sz="18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Spoils System</a:t>
          </a:r>
          <a:endParaRPr lang="en-US" sz="18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Tariff of Abominations &amp; 2</a:t>
          </a:r>
          <a:r>
            <a:rPr lang="en-US" sz="1800" kern="1200" baseline="30000" dirty="0" smtClean="0"/>
            <a:t>nd</a:t>
          </a:r>
          <a:r>
            <a:rPr lang="en-US" sz="1800" kern="1200" dirty="0" smtClean="0"/>
            <a:t> Nullification Crisis</a:t>
          </a:r>
          <a:endParaRPr lang="en-US" sz="18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National Bank Crisis</a:t>
          </a:r>
          <a:endParaRPr lang="en-US" sz="18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Petticoat Affair</a:t>
          </a:r>
          <a:endParaRPr lang="en-US" sz="18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Indian Removal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New Frontier</a:t>
          </a:r>
          <a:endParaRPr lang="en-US" sz="19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Apollo Program created</a:t>
          </a:r>
          <a:endParaRPr lang="en-US" sz="19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Bay of Pigs &amp; Cuban Missile Crisis</a:t>
          </a:r>
          <a:endParaRPr lang="en-US" sz="19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Peace Corps</a:t>
          </a:r>
          <a:endParaRPr lang="en-US" sz="19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March on Washington</a:t>
          </a:r>
          <a:endParaRPr lang="en-US" sz="19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Assassination in Dallas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XYZ Affair</a:t>
          </a:r>
          <a:endParaRPr lang="en-US" sz="22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Quasi War</a:t>
          </a:r>
          <a:endParaRPr lang="en-US" sz="22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Alien &amp; Sedition Acts</a:t>
          </a:r>
          <a:endParaRPr lang="en-US" sz="22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Virginia &amp; Kentucky Resolutions</a:t>
          </a:r>
          <a:endParaRPr lang="en-US" sz="22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“Midnight Judges”</a:t>
          </a:r>
          <a:endParaRPr lang="en-US" sz="22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Federalist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“Progressive” Democrat</a:t>
          </a:r>
          <a:endParaRPr lang="en-US" sz="18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Federal Reserve</a:t>
          </a:r>
          <a:endParaRPr lang="en-US" sz="18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Income Tax</a:t>
          </a:r>
          <a:endParaRPr lang="en-US" sz="18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18</a:t>
          </a:r>
          <a:r>
            <a:rPr lang="en-US" sz="1800" kern="1200" baseline="30000" dirty="0" smtClean="0"/>
            <a:t>th</a:t>
          </a:r>
          <a:r>
            <a:rPr lang="en-US" sz="1800" kern="1200" dirty="0" smtClean="0"/>
            <a:t> &amp; 19</a:t>
          </a:r>
          <a:r>
            <a:rPr lang="en-US" sz="1800" kern="1200" baseline="30000" dirty="0" smtClean="0"/>
            <a:t>th</a:t>
          </a:r>
          <a:r>
            <a:rPr lang="en-US" sz="1800" kern="1200" dirty="0" smtClean="0"/>
            <a:t> Amendments</a:t>
          </a:r>
          <a:endParaRPr lang="en-US" sz="18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World War I</a:t>
          </a:r>
          <a:endParaRPr lang="en-US" sz="18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14 Points &amp; League of Nations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Successor to W.H. Harrison</a:t>
          </a:r>
          <a:endParaRPr lang="en-US" sz="22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Treaty of </a:t>
          </a:r>
          <a:r>
            <a:rPr lang="en-US" sz="2200" kern="1200" dirty="0" err="1" smtClean="0"/>
            <a:t>Wanghia</a:t>
          </a:r>
          <a:endParaRPr lang="en-US" sz="22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Webster-</a:t>
          </a:r>
          <a:r>
            <a:rPr lang="en-US" sz="2200" kern="1200" dirty="0" err="1" smtClean="0"/>
            <a:t>Ashburton</a:t>
          </a:r>
          <a:r>
            <a:rPr lang="en-US" sz="2200" kern="1200" dirty="0" smtClean="0"/>
            <a:t> Treaty</a:t>
          </a:r>
          <a:endParaRPr lang="en-US" sz="22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Texas Annexation Debate</a:t>
          </a:r>
          <a:endParaRPr lang="en-US" sz="22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“President without a party”</a:t>
          </a:r>
          <a:endParaRPr lang="en-US" sz="22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Whig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Persian Gulf War</a:t>
          </a:r>
          <a:endParaRPr lang="en-US" sz="23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Collapse of Soviet Union</a:t>
          </a:r>
          <a:endParaRPr lang="en-US" sz="23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Invasion of Panama</a:t>
          </a:r>
          <a:endParaRPr lang="en-US" sz="23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Americans with Disabilities Act</a:t>
          </a:r>
          <a:endParaRPr lang="en-US" sz="23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Clarence Thomas Hearings</a:t>
          </a:r>
          <a:endParaRPr lang="en-US" sz="23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Read my lips, no new taxes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Elected to two non-consecutive terms</a:t>
          </a:r>
          <a:endParaRPr lang="en-US" sz="19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Interstate Commerce Act</a:t>
          </a:r>
          <a:endParaRPr lang="en-US" sz="1900" kern="1200" dirty="0"/>
        </a:p>
      </dsp:txBody>
      <dsp:txXfrm>
        <a:off x="6366076" y="2147821"/>
        <a:ext cx="1434664" cy="1434664"/>
      </dsp:txXfrm>
    </dsp:sp>
    <dsp:sp modelId="{ACACFE25-2207-496B-A41D-F8C989A4EDF5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C9C52049-040C-44C4-AC26-9F1A4E51C708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Dawes Severalty Act</a:t>
          </a:r>
          <a:endParaRPr lang="en-US" sz="1900" kern="1200" dirty="0"/>
        </a:p>
      </dsp:txBody>
      <dsp:txXfrm>
        <a:off x="5406803" y="5100159"/>
        <a:ext cx="1434664" cy="1434664"/>
      </dsp:txXfrm>
    </dsp:sp>
    <dsp:sp modelId="{1F976931-6BD1-4C01-8C95-363D9F5045AD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Haymarket Affair &amp; Pullman Strike</a:t>
          </a:r>
          <a:endParaRPr lang="en-US" sz="1900" kern="1200" dirty="0"/>
        </a:p>
      </dsp:txBody>
      <dsp:txXfrm>
        <a:off x="2302531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Olney Interpretation</a:t>
          </a:r>
          <a:endParaRPr lang="en-US" sz="1900" kern="1200" dirty="0"/>
        </a:p>
      </dsp:txBody>
      <dsp:txXfrm>
        <a:off x="1343258" y="2147821"/>
        <a:ext cx="1434664" cy="1434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411140" y="3023264"/>
          <a:ext cx="2321718" cy="2321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751148" y="3363272"/>
        <a:ext cx="1641702" cy="1641702"/>
      </dsp:txXfrm>
    </dsp:sp>
    <dsp:sp modelId="{C58E898C-8224-49BC-8164-6D485683A75E}">
      <dsp:nvSpPr>
        <dsp:cNvPr id="0" name=""/>
        <dsp:cNvSpPr/>
      </dsp:nvSpPr>
      <dsp:spPr>
        <a:xfrm rot="16200000">
          <a:off x="4222611" y="2651024"/>
          <a:ext cx="69877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698777" y="228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4530" y="2656406"/>
        <a:ext cx="34938" cy="34938"/>
      </dsp:txXfrm>
    </dsp:sp>
    <dsp:sp modelId="{89220F5F-D419-46E1-8442-589D5E9B3977}">
      <dsp:nvSpPr>
        <dsp:cNvPr id="0" name=""/>
        <dsp:cNvSpPr/>
      </dsp:nvSpPr>
      <dsp:spPr>
        <a:xfrm>
          <a:off x="3411140" y="2768"/>
          <a:ext cx="2321718" cy="23217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Successor to Andrew Jackson</a:t>
          </a:r>
          <a:endParaRPr lang="en-US" sz="2900" kern="1200" dirty="0"/>
        </a:p>
      </dsp:txBody>
      <dsp:txXfrm>
        <a:off x="3751148" y="342776"/>
        <a:ext cx="1641702" cy="1641702"/>
      </dsp:txXfrm>
    </dsp:sp>
    <dsp:sp modelId="{683BCA1B-6F0A-4907-BA89-EDF28AE6206F}">
      <dsp:nvSpPr>
        <dsp:cNvPr id="0" name=""/>
        <dsp:cNvSpPr/>
      </dsp:nvSpPr>
      <dsp:spPr>
        <a:xfrm rot="1800000">
          <a:off x="5530524" y="4916396"/>
          <a:ext cx="69877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698777" y="228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62443" y="4921778"/>
        <a:ext cx="34938" cy="34938"/>
      </dsp:txXfrm>
    </dsp:sp>
    <dsp:sp modelId="{D88826CC-8816-4B5D-8F2B-E7C16F718835}">
      <dsp:nvSpPr>
        <dsp:cNvPr id="0" name=""/>
        <dsp:cNvSpPr/>
      </dsp:nvSpPr>
      <dsp:spPr>
        <a:xfrm>
          <a:off x="6026967" y="4533513"/>
          <a:ext cx="2321718" cy="23217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Aroostook War</a:t>
          </a:r>
          <a:endParaRPr lang="en-US" sz="2900" kern="1200" dirty="0"/>
        </a:p>
      </dsp:txBody>
      <dsp:txXfrm>
        <a:off x="6366975" y="4873521"/>
        <a:ext cx="1641702" cy="1641702"/>
      </dsp:txXfrm>
    </dsp:sp>
    <dsp:sp modelId="{ACACFE25-2207-496B-A41D-F8C989A4EDF5}">
      <dsp:nvSpPr>
        <dsp:cNvPr id="0" name=""/>
        <dsp:cNvSpPr/>
      </dsp:nvSpPr>
      <dsp:spPr>
        <a:xfrm rot="9000000">
          <a:off x="2914697" y="4916396"/>
          <a:ext cx="69877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698777" y="228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46617" y="4921778"/>
        <a:ext cx="34938" cy="34938"/>
      </dsp:txXfrm>
    </dsp:sp>
    <dsp:sp modelId="{C9C52049-040C-44C4-AC26-9F1A4E51C708}">
      <dsp:nvSpPr>
        <dsp:cNvPr id="0" name=""/>
        <dsp:cNvSpPr/>
      </dsp:nvSpPr>
      <dsp:spPr>
        <a:xfrm>
          <a:off x="795313" y="4533513"/>
          <a:ext cx="2321718" cy="23217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Panic of 1837</a:t>
          </a:r>
          <a:endParaRPr lang="en-US" sz="2900" kern="1200" dirty="0"/>
        </a:p>
      </dsp:txBody>
      <dsp:txXfrm>
        <a:off x="1135321" y="4873521"/>
        <a:ext cx="1641702" cy="1641702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Chinese Exclusion Act</a:t>
          </a:r>
          <a:endParaRPr lang="en-US" sz="23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>
          <a:off x="5523011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94926" y="3414688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6095464" y="2477988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Pendleton Act</a:t>
          </a:r>
          <a:endParaRPr lang="en-US" sz="2300" kern="1200" dirty="0"/>
        </a:p>
      </dsp:txBody>
      <dsp:txXfrm>
        <a:off x="6374009" y="2756533"/>
        <a:ext cx="1344933" cy="1344933"/>
      </dsp:txXfrm>
    </dsp:sp>
    <dsp:sp modelId="{ACACFE25-2207-496B-A41D-F8C989A4EDF5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Mongrel Tariff</a:t>
          </a:r>
          <a:endParaRPr lang="en-US" sz="2300" kern="1200" dirty="0"/>
        </a:p>
      </dsp:txBody>
      <dsp:txXfrm>
        <a:off x="3899533" y="5231009"/>
        <a:ext cx="1344933" cy="1344933"/>
      </dsp:txXfrm>
    </dsp:sp>
    <dsp:sp modelId="{1F976931-6BD1-4C01-8C95-363D9F5045AD}">
      <dsp:nvSpPr>
        <dsp:cNvPr id="0" name=""/>
        <dsp:cNvSpPr/>
      </dsp:nvSpPr>
      <dsp:spPr>
        <a:xfrm rot="10800000">
          <a:off x="3048535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0450" y="3414688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1146512" y="2477988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Republican</a:t>
          </a:r>
          <a:endParaRPr lang="en-US" sz="2300" kern="1200" dirty="0"/>
        </a:p>
      </dsp:txBody>
      <dsp:txXfrm>
        <a:off x="1425057" y="2756533"/>
        <a:ext cx="1344933" cy="134493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Pardons of Confederate leaders</a:t>
          </a:r>
          <a:endParaRPr lang="en-US" sz="17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Veto of Freedman’s Bureau</a:t>
          </a:r>
          <a:endParaRPr lang="en-US" sz="17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Veto of Reconstruction Act</a:t>
          </a:r>
          <a:endParaRPr lang="en-US" sz="17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Alaska Purchase</a:t>
          </a:r>
          <a:endParaRPr lang="en-US" sz="17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Tenure of Office Act</a:t>
          </a:r>
          <a:endParaRPr lang="en-US" sz="17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Impeachment by Radical Republicans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Compromise of 1877</a:t>
          </a:r>
          <a:endParaRPr lang="en-US" sz="17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Removal of troops from the South</a:t>
          </a:r>
          <a:endParaRPr lang="en-US" sz="17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Appointment of Democrats to cabinet</a:t>
          </a:r>
          <a:endParaRPr lang="en-US" sz="17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Funding for southern railroad</a:t>
          </a:r>
          <a:endParaRPr lang="en-US" sz="17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End of Reconstruction</a:t>
          </a:r>
          <a:endParaRPr lang="en-US" sz="17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Great Railroad Strike of 1877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6268" y="2173535"/>
          <a:ext cx="571463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1463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713" y="2177969"/>
        <a:ext cx="28573" cy="28573"/>
      </dsp:txXfrm>
    </dsp:sp>
    <dsp:sp modelId="{89220F5F-D419-46E1-8442-589D5E9B3977}">
      <dsp:nvSpPr>
        <dsp:cNvPr id="0" name=""/>
        <dsp:cNvSpPr/>
      </dsp:nvSpPr>
      <dsp:spPr>
        <a:xfrm>
          <a:off x="3620988" y="4501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Assassinated by Charles </a:t>
          </a:r>
          <a:r>
            <a:rPr lang="en-US" sz="2000" kern="1200" dirty="0" err="1" smtClean="0"/>
            <a:t>Guiteau</a:t>
          </a:r>
          <a:endParaRPr lang="en-US" sz="2000" kern="1200" dirty="0"/>
        </a:p>
      </dsp:txBody>
      <dsp:txXfrm>
        <a:off x="3899533" y="283046"/>
        <a:ext cx="1344933" cy="1344933"/>
      </dsp:txXfrm>
    </dsp:sp>
    <dsp:sp modelId="{683BCA1B-6F0A-4907-BA89-EDF28AE6206F}">
      <dsp:nvSpPr>
        <dsp:cNvPr id="0" name=""/>
        <dsp:cNvSpPr/>
      </dsp:nvSpPr>
      <dsp:spPr>
        <a:xfrm rot="5400000">
          <a:off x="4286268" y="4647022"/>
          <a:ext cx="571463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1463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713" y="4651456"/>
        <a:ext cx="28573" cy="28573"/>
      </dsp:txXfrm>
    </dsp:sp>
    <dsp:sp modelId="{D88826CC-8816-4B5D-8F2B-E7C16F718835}">
      <dsp:nvSpPr>
        <dsp:cNvPr id="0" name=""/>
        <dsp:cNvSpPr/>
      </dsp:nvSpPr>
      <dsp:spPr>
        <a:xfrm>
          <a:off x="3620988" y="4951475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Republican</a:t>
          </a:r>
          <a:endParaRPr lang="en-US" sz="2000" kern="1200" dirty="0"/>
        </a:p>
      </dsp:txBody>
      <dsp:txXfrm>
        <a:off x="3899533" y="5230020"/>
        <a:ext cx="1344933" cy="1344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54667" y="2963827"/>
        <a:ext cx="1434664" cy="1434664"/>
      </dsp:txXfrm>
    </dsp:sp>
    <dsp:sp modelId="{C58E898C-8224-49BC-8164-6D485683A75E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6706" y="2345540"/>
        <a:ext cx="30586" cy="30586"/>
      </dsp:txXfrm>
    </dsp:sp>
    <dsp:sp modelId="{89220F5F-D419-46E1-8442-589D5E9B3977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Return to Normalcy</a:t>
          </a:r>
          <a:endParaRPr lang="en-US" sz="2200" kern="1200" dirty="0"/>
        </a:p>
      </dsp:txBody>
      <dsp:txXfrm>
        <a:off x="3854667" y="323175"/>
        <a:ext cx="1434664" cy="1434664"/>
      </dsp:txXfrm>
    </dsp:sp>
    <dsp:sp modelId="{683BCA1B-6F0A-4907-BA89-EDF28AE6206F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2411" y="3257863"/>
        <a:ext cx="30586" cy="30586"/>
      </dsp:txXfrm>
    </dsp:sp>
    <dsp:sp modelId="{D88826CC-8816-4B5D-8F2B-E7C16F718835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Teapot Dome Scandal</a:t>
          </a:r>
          <a:endParaRPr lang="en-US" sz="2200" kern="1200" dirty="0"/>
        </a:p>
      </dsp:txBody>
      <dsp:txXfrm>
        <a:off x="6366076" y="2147821"/>
        <a:ext cx="1434664" cy="1434664"/>
      </dsp:txXfrm>
    </dsp:sp>
    <dsp:sp modelId="{ACACFE25-2207-496B-A41D-F8C989A4EDF5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32774" y="4734032"/>
        <a:ext cx="30586" cy="30586"/>
      </dsp:txXfrm>
    </dsp:sp>
    <dsp:sp modelId="{C9C52049-040C-44C4-AC26-9F1A4E51C708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Washington Naval Conference</a:t>
          </a:r>
          <a:endParaRPr lang="en-US" sz="2200" kern="1200" dirty="0"/>
        </a:p>
      </dsp:txBody>
      <dsp:txXfrm>
        <a:off x="5406803" y="5100159"/>
        <a:ext cx="1434664" cy="1434664"/>
      </dsp:txXfrm>
    </dsp:sp>
    <dsp:sp modelId="{1F976931-6BD1-4C01-8C95-363D9F5045AD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0638" y="4734032"/>
        <a:ext cx="30586" cy="30586"/>
      </dsp:txXfrm>
    </dsp:sp>
    <dsp:sp modelId="{3D3A9D17-BECD-444D-9074-9D0E3092404D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Fordney-McCumber</a:t>
          </a:r>
          <a:r>
            <a:rPr lang="en-US" sz="2200" kern="1200" dirty="0" smtClean="0"/>
            <a:t> Tariff</a:t>
          </a:r>
          <a:endParaRPr lang="en-US" sz="2200" kern="1200" dirty="0"/>
        </a:p>
      </dsp:txBody>
      <dsp:txXfrm>
        <a:off x="2302531" y="5100159"/>
        <a:ext cx="1434664" cy="1434664"/>
      </dsp:txXfrm>
    </dsp:sp>
    <dsp:sp modelId="{F029DD99-83A6-4594-8A6D-3A02E107FF10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1002" y="3257863"/>
        <a:ext cx="30586" cy="30586"/>
      </dsp:txXfrm>
    </dsp:sp>
    <dsp:sp modelId="{B024A7E9-B15F-4973-A3E9-43011CF89B5F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Roaring Twenties</a:t>
          </a:r>
          <a:endParaRPr lang="en-US" sz="2200" kern="1200" dirty="0"/>
        </a:p>
      </dsp:txBody>
      <dsp:txXfrm>
        <a:off x="1343258" y="2147821"/>
        <a:ext cx="1434664" cy="14346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“Tippecanoe &amp; Tyler Too”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>
          <a:off x="5523011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94926" y="3414688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6095464" y="2477988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“Log Cabin &amp; Hard Cider”</a:t>
          </a:r>
          <a:endParaRPr lang="en-US" sz="2000" kern="1200" dirty="0"/>
        </a:p>
      </dsp:txBody>
      <dsp:txXfrm>
        <a:off x="6374009" y="2756533"/>
        <a:ext cx="1344933" cy="1344933"/>
      </dsp:txXfrm>
    </dsp:sp>
    <dsp:sp modelId="{ACACFE25-2207-496B-A41D-F8C989A4EDF5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Shortest Presidency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1F976931-6BD1-4C01-8C95-363D9F5045AD}">
      <dsp:nvSpPr>
        <dsp:cNvPr id="0" name=""/>
        <dsp:cNvSpPr/>
      </dsp:nvSpPr>
      <dsp:spPr>
        <a:xfrm rot="10800000">
          <a:off x="3048535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0450" y="3414688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1146512" y="2477988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Whig</a:t>
          </a:r>
          <a:endParaRPr lang="en-US" sz="2000" kern="1200" dirty="0"/>
        </a:p>
      </dsp:txBody>
      <dsp:txXfrm>
        <a:off x="1425057" y="2756533"/>
        <a:ext cx="1344933" cy="13449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Law &amp; Order and Silent Majority</a:t>
          </a:r>
          <a:endParaRPr lang="en-US" sz="17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Apollo 11 Landing</a:t>
          </a:r>
          <a:endParaRPr lang="en-US" sz="17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Détente</a:t>
          </a:r>
          <a:endParaRPr lang="en-US" sz="17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Vietnamization</a:t>
          </a:r>
          <a:endParaRPr lang="en-US" sz="17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EPA &amp; OSHA</a:t>
          </a:r>
          <a:endParaRPr lang="en-US" sz="17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Watergate Scandal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“New Democrat”</a:t>
          </a:r>
          <a:endParaRPr lang="en-US" sz="23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2796069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Balanced Budget</a:t>
          </a:r>
          <a:endParaRPr lang="en-US" sz="2300" kern="1200" dirty="0"/>
        </a:p>
      </dsp:txBody>
      <dsp:txXfrm>
        <a:off x="6042492" y="1519295"/>
        <a:ext cx="1344933" cy="1344933"/>
      </dsp:txXfrm>
    </dsp:sp>
    <dsp:sp modelId="{ACACFE25-2207-496B-A41D-F8C989A4EDF5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9168" y="4033307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Welfare Reform</a:t>
          </a:r>
          <a:endParaRPr lang="en-US" sz="2300" kern="1200" dirty="0"/>
        </a:p>
      </dsp:txBody>
      <dsp:txXfrm>
        <a:off x="6042492" y="3993771"/>
        <a:ext cx="1344933" cy="1344933"/>
      </dsp:txXfrm>
    </dsp:sp>
    <dsp:sp modelId="{1F976931-6BD1-4C01-8C95-363D9F5045AD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NAFTA takes effect</a:t>
          </a:r>
          <a:endParaRPr lang="en-US" sz="2300" kern="1200" dirty="0"/>
        </a:p>
      </dsp:txBody>
      <dsp:txXfrm>
        <a:off x="3899533" y="5231009"/>
        <a:ext cx="1344933" cy="1344933"/>
      </dsp:txXfrm>
    </dsp:sp>
    <dsp:sp modelId="{F029DD99-83A6-4594-8A6D-3A02E107FF1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4033307"/>
        <a:ext cx="28622" cy="28622"/>
      </dsp:txXfrm>
    </dsp:sp>
    <dsp:sp modelId="{B024A7E9-B15F-4973-A3E9-43011CF89B5F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Lewinsky Scandal</a:t>
          </a:r>
          <a:endParaRPr lang="en-US" sz="2300" kern="1200" dirty="0"/>
        </a:p>
      </dsp:txBody>
      <dsp:txXfrm>
        <a:off x="1756574" y="3993771"/>
        <a:ext cx="1344933" cy="1344933"/>
      </dsp:txXfrm>
    </dsp:sp>
    <dsp:sp modelId="{D52D79B7-B0BB-4BEE-BB5F-C5F8BF1988A2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209" y="2796069"/>
        <a:ext cx="28622" cy="28622"/>
      </dsp:txXfrm>
    </dsp:sp>
    <dsp:sp modelId="{BFD62D28-76D2-4922-8531-6417BC84E349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Bosnia, Kosovo, Somalia &amp; Rwanda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756574" y="1519295"/>
        <a:ext cx="1344933" cy="13449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B55B-01DD-4E85-8A70-BF1C03BE4E5F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99533" y="2756533"/>
        <a:ext cx="1344933" cy="1344933"/>
      </dsp:txXfrm>
    </dsp:sp>
    <dsp:sp modelId="{C58E898C-8224-49BC-8164-6D485683A75E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2177450"/>
        <a:ext cx="28622" cy="28622"/>
      </dsp:txXfrm>
    </dsp:sp>
    <dsp:sp modelId="{89220F5F-D419-46E1-8442-589D5E9B3977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Hero of Mexican War</a:t>
          </a:r>
          <a:endParaRPr lang="en-US" sz="2000" kern="1200" dirty="0"/>
        </a:p>
      </dsp:txBody>
      <dsp:txXfrm>
        <a:off x="3899533" y="282057"/>
        <a:ext cx="1344933" cy="1344933"/>
      </dsp:txXfrm>
    </dsp:sp>
    <dsp:sp modelId="{683BCA1B-6F0A-4907-BA89-EDF28AE6206F}">
      <dsp:nvSpPr>
        <dsp:cNvPr id="0" name=""/>
        <dsp:cNvSpPr/>
      </dsp:nvSpPr>
      <dsp:spPr>
        <a:xfrm>
          <a:off x="5523011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94926" y="3414688"/>
        <a:ext cx="28622" cy="28622"/>
      </dsp:txXfrm>
    </dsp:sp>
    <dsp:sp modelId="{D88826CC-8816-4B5D-8F2B-E7C16F718835}">
      <dsp:nvSpPr>
        <dsp:cNvPr id="0" name=""/>
        <dsp:cNvSpPr/>
      </dsp:nvSpPr>
      <dsp:spPr>
        <a:xfrm>
          <a:off x="6095464" y="2477988"/>
          <a:ext cx="1902023" cy="19020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Debates leading to Compromise of 1850</a:t>
          </a:r>
          <a:endParaRPr lang="en-US" sz="2000" kern="1200" dirty="0"/>
        </a:p>
      </dsp:txBody>
      <dsp:txXfrm>
        <a:off x="6374009" y="2756533"/>
        <a:ext cx="1344933" cy="1344933"/>
      </dsp:txXfrm>
    </dsp:sp>
    <dsp:sp modelId="{ACACFE25-2207-496B-A41D-F8C989A4EDF5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7688" y="4651926"/>
        <a:ext cx="28622" cy="28622"/>
      </dsp:txXfrm>
    </dsp:sp>
    <dsp:sp modelId="{C9C52049-040C-44C4-AC26-9F1A4E51C708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Clayton-Bulwer Treaty</a:t>
          </a:r>
          <a:endParaRPr lang="en-US" sz="2000" kern="1200" dirty="0"/>
        </a:p>
      </dsp:txBody>
      <dsp:txXfrm>
        <a:off x="3899533" y="5231009"/>
        <a:ext cx="1344933" cy="1344933"/>
      </dsp:txXfrm>
    </dsp:sp>
    <dsp:sp modelId="{1F976931-6BD1-4C01-8C95-363D9F5045AD}">
      <dsp:nvSpPr>
        <dsp:cNvPr id="0" name=""/>
        <dsp:cNvSpPr/>
      </dsp:nvSpPr>
      <dsp:spPr>
        <a:xfrm rot="10800000">
          <a:off x="3048535" y="3410279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0450" y="3414688"/>
        <a:ext cx="28622" cy="28622"/>
      </dsp:txXfrm>
    </dsp:sp>
    <dsp:sp modelId="{3D3A9D17-BECD-444D-9074-9D0E3092404D}">
      <dsp:nvSpPr>
        <dsp:cNvPr id="0" name=""/>
        <dsp:cNvSpPr/>
      </dsp:nvSpPr>
      <dsp:spPr>
        <a:xfrm>
          <a:off x="1146512" y="2477988"/>
          <a:ext cx="1902023" cy="19020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Whig</a:t>
          </a:r>
          <a:endParaRPr lang="en-US" sz="2000" kern="1200" dirty="0"/>
        </a:p>
      </dsp:txBody>
      <dsp:txXfrm>
        <a:off x="1425057" y="2756533"/>
        <a:ext cx="1344933" cy="134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3815309-F935-4E13-82B1-AE10363B6F94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05D3E72-9168-4D8F-A35F-A48F9CB33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18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4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7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3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8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6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2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4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32E4-4802-4C95-BB46-B7812890A641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6EC5-6733-41D4-8584-1736496F8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4" Type="http://schemas.openxmlformats.org/officeDocument/2006/relationships/diagramQuickStyle" Target="../diagrams/quickStyle19.xml"/><Relationship Id="rId5" Type="http://schemas.openxmlformats.org/officeDocument/2006/relationships/diagramColors" Target="../diagrams/colors19.xml"/><Relationship Id="rId6" Type="http://schemas.microsoft.com/office/2007/relationships/diagramDrawing" Target="../diagrams/drawing19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4" Type="http://schemas.openxmlformats.org/officeDocument/2006/relationships/diagramQuickStyle" Target="../diagrams/quickStyle20.xml"/><Relationship Id="rId5" Type="http://schemas.openxmlformats.org/officeDocument/2006/relationships/diagramColors" Target="../diagrams/colors20.xml"/><Relationship Id="rId6" Type="http://schemas.microsoft.com/office/2007/relationships/diagramDrawing" Target="../diagrams/drawing20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4" Type="http://schemas.openxmlformats.org/officeDocument/2006/relationships/diagramQuickStyle" Target="../diagrams/quickStyle22.xml"/><Relationship Id="rId5" Type="http://schemas.openxmlformats.org/officeDocument/2006/relationships/diagramColors" Target="../diagrams/colors22.xml"/><Relationship Id="rId6" Type="http://schemas.microsoft.com/office/2007/relationships/diagramDrawing" Target="../diagrams/drawing2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4" Type="http://schemas.openxmlformats.org/officeDocument/2006/relationships/diagramQuickStyle" Target="../diagrams/quickStyle23.xml"/><Relationship Id="rId5" Type="http://schemas.openxmlformats.org/officeDocument/2006/relationships/diagramColors" Target="../diagrams/colors23.xml"/><Relationship Id="rId6" Type="http://schemas.microsoft.com/office/2007/relationships/diagramDrawing" Target="../diagrams/drawing2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4" Type="http://schemas.openxmlformats.org/officeDocument/2006/relationships/diagramQuickStyle" Target="../diagrams/quickStyle24.xml"/><Relationship Id="rId5" Type="http://schemas.openxmlformats.org/officeDocument/2006/relationships/diagramColors" Target="../diagrams/colors24.xml"/><Relationship Id="rId6" Type="http://schemas.microsoft.com/office/2007/relationships/diagramDrawing" Target="../diagrams/drawing2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4" Type="http://schemas.openxmlformats.org/officeDocument/2006/relationships/diagramQuickStyle" Target="../diagrams/quickStyle25.xml"/><Relationship Id="rId5" Type="http://schemas.openxmlformats.org/officeDocument/2006/relationships/diagramColors" Target="../diagrams/colors25.xml"/><Relationship Id="rId6" Type="http://schemas.microsoft.com/office/2007/relationships/diagramDrawing" Target="../diagrams/drawing2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4" Type="http://schemas.openxmlformats.org/officeDocument/2006/relationships/diagramQuickStyle" Target="../diagrams/quickStyle26.xml"/><Relationship Id="rId5" Type="http://schemas.openxmlformats.org/officeDocument/2006/relationships/diagramColors" Target="../diagrams/colors26.xml"/><Relationship Id="rId6" Type="http://schemas.microsoft.com/office/2007/relationships/diagramDrawing" Target="../diagrams/drawing2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4" Type="http://schemas.openxmlformats.org/officeDocument/2006/relationships/diagramQuickStyle" Target="../diagrams/quickStyle27.xml"/><Relationship Id="rId5" Type="http://schemas.openxmlformats.org/officeDocument/2006/relationships/diagramColors" Target="../diagrams/colors27.xml"/><Relationship Id="rId6" Type="http://schemas.microsoft.com/office/2007/relationships/diagramDrawing" Target="../diagrams/drawing2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4" Type="http://schemas.openxmlformats.org/officeDocument/2006/relationships/diagramQuickStyle" Target="../diagrams/quickStyle28.xml"/><Relationship Id="rId5" Type="http://schemas.openxmlformats.org/officeDocument/2006/relationships/diagramColors" Target="../diagrams/colors28.xml"/><Relationship Id="rId6" Type="http://schemas.microsoft.com/office/2007/relationships/diagramDrawing" Target="../diagrams/drawing2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4" Type="http://schemas.openxmlformats.org/officeDocument/2006/relationships/diagramQuickStyle" Target="../diagrams/quickStyle29.xml"/><Relationship Id="rId5" Type="http://schemas.openxmlformats.org/officeDocument/2006/relationships/diagramColors" Target="../diagrams/colors29.xml"/><Relationship Id="rId6" Type="http://schemas.microsoft.com/office/2007/relationships/diagramDrawing" Target="../diagrams/drawing29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4" Type="http://schemas.openxmlformats.org/officeDocument/2006/relationships/diagramQuickStyle" Target="../diagrams/quickStyle30.xml"/><Relationship Id="rId5" Type="http://schemas.openxmlformats.org/officeDocument/2006/relationships/diagramColors" Target="../diagrams/colors30.xml"/><Relationship Id="rId6" Type="http://schemas.microsoft.com/office/2007/relationships/diagramDrawing" Target="../diagrams/drawing30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4" Type="http://schemas.openxmlformats.org/officeDocument/2006/relationships/diagramQuickStyle" Target="../diagrams/quickStyle31.xml"/><Relationship Id="rId5" Type="http://schemas.openxmlformats.org/officeDocument/2006/relationships/diagramColors" Target="../diagrams/colors31.xml"/><Relationship Id="rId6" Type="http://schemas.microsoft.com/office/2007/relationships/diagramDrawing" Target="../diagrams/drawing3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4" Type="http://schemas.openxmlformats.org/officeDocument/2006/relationships/diagramQuickStyle" Target="../diagrams/quickStyle32.xml"/><Relationship Id="rId5" Type="http://schemas.openxmlformats.org/officeDocument/2006/relationships/diagramColors" Target="../diagrams/colors32.xml"/><Relationship Id="rId6" Type="http://schemas.microsoft.com/office/2007/relationships/diagramDrawing" Target="../diagrams/drawing3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4" Type="http://schemas.openxmlformats.org/officeDocument/2006/relationships/diagramQuickStyle" Target="../diagrams/quickStyle33.xml"/><Relationship Id="rId5" Type="http://schemas.openxmlformats.org/officeDocument/2006/relationships/diagramColors" Target="../diagrams/colors33.xml"/><Relationship Id="rId6" Type="http://schemas.microsoft.com/office/2007/relationships/diagramDrawing" Target="../diagrams/drawing3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4" Type="http://schemas.openxmlformats.org/officeDocument/2006/relationships/diagramQuickStyle" Target="../diagrams/quickStyle34.xml"/><Relationship Id="rId5" Type="http://schemas.openxmlformats.org/officeDocument/2006/relationships/diagramColors" Target="../diagrams/colors34.xml"/><Relationship Id="rId6" Type="http://schemas.microsoft.com/office/2007/relationships/diagramDrawing" Target="../diagrams/drawing3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4" Type="http://schemas.openxmlformats.org/officeDocument/2006/relationships/diagramQuickStyle" Target="../diagrams/quickStyle35.xml"/><Relationship Id="rId5" Type="http://schemas.openxmlformats.org/officeDocument/2006/relationships/diagramColors" Target="../diagrams/colors35.xml"/><Relationship Id="rId6" Type="http://schemas.microsoft.com/office/2007/relationships/diagramDrawing" Target="../diagrams/drawing3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4" Type="http://schemas.openxmlformats.org/officeDocument/2006/relationships/diagramQuickStyle" Target="../diagrams/quickStyle36.xml"/><Relationship Id="rId5" Type="http://schemas.openxmlformats.org/officeDocument/2006/relationships/diagramColors" Target="../diagrams/colors36.xml"/><Relationship Id="rId6" Type="http://schemas.microsoft.com/office/2007/relationships/diagramDrawing" Target="../diagrams/drawing3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4" Type="http://schemas.openxmlformats.org/officeDocument/2006/relationships/diagramQuickStyle" Target="../diagrams/quickStyle37.xml"/><Relationship Id="rId5" Type="http://schemas.openxmlformats.org/officeDocument/2006/relationships/diagramColors" Target="../diagrams/colors37.xml"/><Relationship Id="rId6" Type="http://schemas.microsoft.com/office/2007/relationships/diagramDrawing" Target="../diagrams/drawing3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4" Type="http://schemas.openxmlformats.org/officeDocument/2006/relationships/diagramQuickStyle" Target="../diagrams/quickStyle38.xml"/><Relationship Id="rId5" Type="http://schemas.openxmlformats.org/officeDocument/2006/relationships/diagramColors" Target="../diagrams/colors38.xml"/><Relationship Id="rId6" Type="http://schemas.microsoft.com/office/2007/relationships/diagramDrawing" Target="../diagrams/drawing3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4" Type="http://schemas.openxmlformats.org/officeDocument/2006/relationships/diagramQuickStyle" Target="../diagrams/quickStyle39.xml"/><Relationship Id="rId5" Type="http://schemas.openxmlformats.org/officeDocument/2006/relationships/diagramColors" Target="../diagrams/colors39.xml"/><Relationship Id="rId6" Type="http://schemas.microsoft.com/office/2007/relationships/diagramDrawing" Target="../diagrams/drawing39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4" Type="http://schemas.openxmlformats.org/officeDocument/2006/relationships/diagramQuickStyle" Target="../diagrams/quickStyle40.xml"/><Relationship Id="rId5" Type="http://schemas.openxmlformats.org/officeDocument/2006/relationships/diagramColors" Target="../diagrams/colors40.xml"/><Relationship Id="rId6" Type="http://schemas.microsoft.com/office/2007/relationships/diagramDrawing" Target="../diagrams/drawing40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4" Type="http://schemas.openxmlformats.org/officeDocument/2006/relationships/diagramQuickStyle" Target="../diagrams/quickStyle41.xml"/><Relationship Id="rId5" Type="http://schemas.openxmlformats.org/officeDocument/2006/relationships/diagramColors" Target="../diagrams/colors41.xml"/><Relationship Id="rId6" Type="http://schemas.microsoft.com/office/2007/relationships/diagramDrawing" Target="../diagrams/drawing4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4" Type="http://schemas.openxmlformats.org/officeDocument/2006/relationships/diagramQuickStyle" Target="../diagrams/quickStyle42.xml"/><Relationship Id="rId5" Type="http://schemas.openxmlformats.org/officeDocument/2006/relationships/diagramColors" Target="../diagrams/colors42.xml"/><Relationship Id="rId6" Type="http://schemas.microsoft.com/office/2007/relationships/diagramDrawing" Target="../diagrams/drawing4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4" Type="http://schemas.openxmlformats.org/officeDocument/2006/relationships/diagramQuickStyle" Target="../diagrams/quickStyle43.xml"/><Relationship Id="rId5" Type="http://schemas.openxmlformats.org/officeDocument/2006/relationships/diagramColors" Target="../diagrams/colors43.xml"/><Relationship Id="rId6" Type="http://schemas.microsoft.com/office/2007/relationships/diagramDrawing" Target="../diagrams/drawing4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Presidential Policy Clusters</a:t>
            </a:r>
            <a:br>
              <a:rPr lang="en-US" b="1" dirty="0" smtClean="0"/>
            </a:br>
            <a:r>
              <a:rPr lang="en-US" b="1" dirty="0" smtClean="0"/>
              <a:t>(Full Versions)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5543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09432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1953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45249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17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222100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2204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26144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8990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345990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0769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53450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973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47880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246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306456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608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6162983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526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46070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817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51618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365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041544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797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086386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35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055291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0652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594646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24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725775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528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39909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91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033122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93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1800494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0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845</Words>
  <Application>Microsoft Macintosh PowerPoint</Application>
  <PresentationFormat>On-screen Show (4:3)</PresentationFormat>
  <Paragraphs>277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Presidential Policy Clusters (Full Versions)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Policies</dc:title>
  <dc:creator>John</dc:creator>
  <cp:lastModifiedBy>Ramirez, Marcia P.</cp:lastModifiedBy>
  <cp:revision>14</cp:revision>
  <dcterms:created xsi:type="dcterms:W3CDTF">2014-04-25T00:36:41Z</dcterms:created>
  <dcterms:modified xsi:type="dcterms:W3CDTF">2014-07-11T22:52:00Z</dcterms:modified>
</cp:coreProperties>
</file>