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20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viewProps" Target="viewProps.xml"/><Relationship Id="rId121" Type="http://schemas.openxmlformats.org/officeDocument/2006/relationships/theme" Target="theme/theme1.xml"/><Relationship Id="rId122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printerSettings" Target="printerSettings/printerSettings1.bin"/><Relationship Id="rId119" Type="http://schemas.openxmlformats.org/officeDocument/2006/relationships/presProps" Target="presProps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522DD-4B9F-48A5-A725-ED74479EF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9496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67729-9EE7-4122-B4A6-5FCE0937CD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03314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F719F-BCF7-4DE0-8258-4F3701B71E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37714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EEDF1-3ED0-43C9-9F48-35A9D02527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09949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16842-392E-4BB9-8857-3F04916EF8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495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85260-9EA5-4178-B7F4-9E23F0499E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14350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24F9C-B122-4AD5-9ED3-203F7A310C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6499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779A6-A385-4BCB-8D4E-DF54E288C9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0090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7B78B-ABFB-4FB6-9571-9E11D16352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637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F06D5-5CDF-4CCB-9F7D-FAFDE8FA2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24635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D6FBE-1924-48F3-8BA5-7E8A9289F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35784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64AAC2-27A3-453F-98B3-1EBBD70498E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9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hyperlink" Target="http://en.wikipedia.org/wiki/File:CharlesCPinckney.png" TargetMode="Externa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en.wikipedia.org/wiki/File:Thomas_Jefferson_by_Rembrandt_Peale,_1800.jpg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9.jpeg"/><Relationship Id="rId3" Type="http://schemas.openxmlformats.org/officeDocument/2006/relationships/image" Target="../media/image13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3.jpeg"/><Relationship Id="rId3" Type="http://schemas.openxmlformats.org/officeDocument/2006/relationships/image" Target="../media/image13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6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6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2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6.png"/><Relationship Id="rId3" Type="http://schemas.openxmlformats.org/officeDocument/2006/relationships/image" Target="../media/image147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9.png"/><Relationship Id="rId3" Type="http://schemas.openxmlformats.org/officeDocument/2006/relationships/image" Target="../media/image150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9.png"/><Relationship Id="rId3" Type="http://schemas.openxmlformats.org/officeDocument/2006/relationships/image" Target="../media/image152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file://localhost//upload.wikimedia.org/wikipedia/commons/1/1d/James_Madison.jpg" TargetMode="External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en.wikipedia.org/wiki/File:CharlesCPinckney.pn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file://localhost//upload.wikimedia.org/wikipedia/commons/6/63/DeWitt_Clinton_by_Rembrandt_Peale.jpg" TargetMode="External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1/1d/James_Madison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file://localhost//upload.wikimedia.org/wikipedia/commons/e/ef/RufusKing.png" TargetMode="External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f/f2/Jm5.gi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f/f2/Jm5.gif" TargetMode="Externa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en.wikipedia.org/wiki/File:Gilbert_Stuart_Williamstown_Portrait_of_George_Washington.jpg" TargetMode="Externa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hyperlink" Target="file://localhost//upload.wikimedia.org/wikipedia/en/9/90/WilliamHCrawford.png" TargetMode="External"/><Relationship Id="rId6" Type="http://schemas.openxmlformats.org/officeDocument/2006/relationships/image" Target="../media/image20.png"/><Relationship Id="rId7" Type="http://schemas.openxmlformats.org/officeDocument/2006/relationships/hyperlink" Target="file://localhost//upload.wikimedia.org/wikipedia/commons/9/92/Henry_Clay.JPG" TargetMode="External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6/64/Andrew_Jackson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6/64/Andrew_Jackson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hyperlink" Target="file://localhost//upload.wikimedia.org/wikipedia/commons/9/92/Henry_Clay.JPG" TargetMode="External"/><Relationship Id="rId5" Type="http://schemas.openxmlformats.org/officeDocument/2006/relationships/image" Target="../media/image21.jpeg"/><Relationship Id="rId6" Type="http://schemas.openxmlformats.org/officeDocument/2006/relationships/hyperlink" Target="file://localhost//upload.wikimedia.org/wikipedia/commons/0/0c/WilliamWirt.png" TargetMode="External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6/64/Andrew_Jackson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file://localhost//upload.wikimedia.org/wikipedia/en/3/3e/WHenryHarrison.png" TargetMode="External"/><Relationship Id="rId5" Type="http://schemas.openxmlformats.org/officeDocument/2006/relationships/image" Target="../media/image27.png"/><Relationship Id="rId6" Type="http://schemas.openxmlformats.org/officeDocument/2006/relationships/hyperlink" Target="file://localhost//upload.wikimedia.org/wikipedia/commons/4/4d/HLWhite.jpg" TargetMode="External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2/21/MartinVanBuren.pn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file://localhost//upload.wikimedia.org/wikipedia/commons/2/21/MartinVanBuren.png" TargetMode="Externa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en/3/3e/WHenryHarrison.pn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upload.wikimedia.org/wikipedia/commons/1/1b/ElectoralCollege1789.svg" TargetMode="Externa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file://localhost//upload.wikimedia.org/wikipedia/commons/a/a2/Clay.png" TargetMode="External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1/1e/JamesKnoxPolk.pn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e/ea/ZacharyTaylor_small.pn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en.wikipedia.org/wiki/File:Gilbert_Stuart_Williamstown_Portrait_of_George_Washington.jpg" TargetMode="Externa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png"/><Relationship Id="rId3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upload.wikimedia.org/wikipedia/commons/b/b0/ElectoralCollege1792.svg" TargetMode="Externa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7.jpeg"/><Relationship Id="rId3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hyperlink" Target="http://en.wikipedia.org/wiki/File:Thomas_Jefferson_by_Rembrandt_Peale,_1800.jpg" TargetMode="External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en.wikipedia.org/wiki/File:US_Navy_031029-N-6236G-001_A_painting_of_President_John_Adams_(1735-1826),_2nd_president_of_the_United_States,_by_Asher_B._Durand_(1767-1845)-crop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8.jpeg"/><Relationship Id="rId3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2.jpeg"/><Relationship Id="rId3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d/d5/ElectoralCollege1796.svg" TargetMode="External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5.jpeg"/><Relationship Id="rId3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5.jpeg"/><Relationship Id="rId3" Type="http://schemas.openxmlformats.org/officeDocument/2006/relationships/image" Target="../media/image9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8.jpeg"/><Relationship Id="rId3" Type="http://schemas.openxmlformats.org/officeDocument/2006/relationships/image" Target="../media/image10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8.jpeg"/><Relationship Id="rId3" Type="http://schemas.openxmlformats.org/officeDocument/2006/relationships/image" Target="../media/image10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hyperlink" Target="http://en.wikipedia.org/wiki/File:Thomas_Jefferson_by_Rembrandt_Peale,_1800.jpg" TargetMode="External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en.wikipedia.org/wiki/File:US_Navy_031029-N-6236G-001_A_painting_of_President_John_Adams_(1735-1826),_2nd_president_of_the_United_States,_by_Asher_B._Durand_(1767-1845)-crop.jpg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8.jpeg"/><Relationship Id="rId3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4.jpeg"/><Relationship Id="rId3" Type="http://schemas.openxmlformats.org/officeDocument/2006/relationships/image" Target="../media/image11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file://localhost//upload.wikimedia.org/wikipedia/commons/0/04/ElectoralCollege1800.svg" TargetMode="External"/><Relationship Id="rId3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7.jpeg"/><Relationship Id="rId3" Type="http://schemas.openxmlformats.org/officeDocument/2006/relationships/image" Target="../media/image118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0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0.jpeg"/><Relationship Id="rId3" Type="http://schemas.openxmlformats.org/officeDocument/2006/relationships/image" Target="../media/image12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6.jpeg"/><Relationship Id="rId3" Type="http://schemas.openxmlformats.org/officeDocument/2006/relationships/image" Target="../media/image129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63675"/>
            <a:ext cx="7772400" cy="2803525"/>
          </a:xfrm>
        </p:spPr>
        <p:txBody>
          <a:bodyPr/>
          <a:lstStyle/>
          <a:p>
            <a:pPr eaLnBrk="1" hangingPunct="1"/>
            <a:r>
              <a:rPr lang="en-US" altLang="en-US" sz="6600" smtClean="0">
                <a:solidFill>
                  <a:schemeClr val="bg1"/>
                </a:solidFill>
                <a:latin typeface="Century Gothic Bold" pitchFamily="34" charset="0"/>
              </a:rPr>
              <a:t>Presidential Elections</a:t>
            </a:r>
          </a:p>
        </p:txBody>
      </p:sp>
    </p:spTree>
    <p:extLst>
      <p:ext uri="{BB962C8B-B14F-4D97-AF65-F5344CB8AC3E}">
        <p14:creationId xmlns:p14="http://schemas.microsoft.com/office/powerpoint/2010/main" val="125298070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1804</a:t>
            </a:r>
          </a:p>
        </p:txBody>
      </p:sp>
      <p:sp>
        <p:nvSpPr>
          <p:cNvPr id="151555" name="TextBox 7"/>
          <p:cNvSpPr txBox="1">
            <a:spLocks noChangeArrowheads="1"/>
          </p:cNvSpPr>
          <p:nvPr/>
        </p:nvSpPr>
        <p:spPr bwMode="auto">
          <a:xfrm>
            <a:off x="45545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Charles C. Pinckney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Federalist</a:t>
            </a:r>
          </a:p>
        </p:txBody>
      </p:sp>
      <p:pic>
        <p:nvPicPr>
          <p:cNvPr id="151556" name="Picture 4" descr="Thomas Jefferson by Rembrandt Peale, 1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37338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TextBox 7"/>
          <p:cNvSpPr txBox="1">
            <a:spLocks noChangeArrowheads="1"/>
          </p:cNvSpPr>
          <p:nvPr/>
        </p:nvSpPr>
        <p:spPr bwMode="auto">
          <a:xfrm>
            <a:off x="914400" y="57150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Thomas Jefferson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Democratic-Republican</a:t>
            </a:r>
          </a:p>
        </p:txBody>
      </p:sp>
      <p:pic>
        <p:nvPicPr>
          <p:cNvPr id="151558" name="Picture 2" descr="CharlesCPinckney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23950"/>
            <a:ext cx="3733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4930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1984</a:t>
            </a:r>
          </a:p>
        </p:txBody>
      </p:sp>
      <p:sp>
        <p:nvSpPr>
          <p:cNvPr id="243715" name="TextBox 7"/>
          <p:cNvSpPr txBox="1">
            <a:spLocks noChangeArrowheads="1"/>
          </p:cNvSpPr>
          <p:nvPr/>
        </p:nvSpPr>
        <p:spPr bwMode="auto">
          <a:xfrm>
            <a:off x="4724400" y="5715000"/>
            <a:ext cx="381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Walter Mondale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43716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Ronald Reagan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243717" name="Picture 2" descr="http://upload.wikimedia.org/wikipedia/commons/d/df/Official_Portrait_of_President_Reagan_1981-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365760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2" t="9361" r="8488" b="18568"/>
          <a:stretch>
            <a:fillRect/>
          </a:stretch>
        </p:blipFill>
        <p:spPr bwMode="auto">
          <a:xfrm>
            <a:off x="4724400" y="1219200"/>
            <a:ext cx="3956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17127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1984</a:t>
            </a:r>
          </a:p>
        </p:txBody>
      </p:sp>
    </p:spTree>
    <p:extLst>
      <p:ext uri="{BB962C8B-B14F-4D97-AF65-F5344CB8AC3E}">
        <p14:creationId xmlns:p14="http://schemas.microsoft.com/office/powerpoint/2010/main" val="1543302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1988</a:t>
            </a:r>
          </a:p>
        </p:txBody>
      </p:sp>
      <p:sp>
        <p:nvSpPr>
          <p:cNvPr id="245763" name="TextBox 7"/>
          <p:cNvSpPr txBox="1">
            <a:spLocks noChangeArrowheads="1"/>
          </p:cNvSpPr>
          <p:nvPr/>
        </p:nvSpPr>
        <p:spPr bwMode="auto">
          <a:xfrm>
            <a:off x="4724400" y="5715000"/>
            <a:ext cx="381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Michael Dukakis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45764" name="TextBox 7"/>
          <p:cNvSpPr txBox="1">
            <a:spLocks noChangeArrowheads="1"/>
          </p:cNvSpPr>
          <p:nvPr/>
        </p:nvSpPr>
        <p:spPr bwMode="auto">
          <a:xfrm>
            <a:off x="838200" y="5715000"/>
            <a:ext cx="3886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George H.W. Bush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2457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3008" r="18115" b="27048"/>
          <a:stretch>
            <a:fillRect/>
          </a:stretch>
        </p:blipFill>
        <p:spPr bwMode="auto">
          <a:xfrm>
            <a:off x="904875" y="1209675"/>
            <a:ext cx="36671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09675"/>
            <a:ext cx="34290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2798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1988</a:t>
            </a:r>
          </a:p>
        </p:txBody>
      </p:sp>
    </p:spTree>
    <p:extLst>
      <p:ext uri="{BB962C8B-B14F-4D97-AF65-F5344CB8AC3E}">
        <p14:creationId xmlns:p14="http://schemas.microsoft.com/office/powerpoint/2010/main" val="21485358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1992</a:t>
            </a:r>
          </a:p>
        </p:txBody>
      </p:sp>
      <p:sp>
        <p:nvSpPr>
          <p:cNvPr id="247811" name="TextBox 7"/>
          <p:cNvSpPr txBox="1">
            <a:spLocks noChangeArrowheads="1"/>
          </p:cNvSpPr>
          <p:nvPr/>
        </p:nvSpPr>
        <p:spPr bwMode="auto">
          <a:xfrm>
            <a:off x="3124200" y="5346700"/>
            <a:ext cx="3048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George H.W. Bush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47812" name="TextBox 7"/>
          <p:cNvSpPr txBox="1">
            <a:spLocks noChangeArrowheads="1"/>
          </p:cNvSpPr>
          <p:nvPr/>
        </p:nvSpPr>
        <p:spPr bwMode="auto">
          <a:xfrm>
            <a:off x="76200" y="5346700"/>
            <a:ext cx="297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Bill Clinton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47813" name="TextBox 7"/>
          <p:cNvSpPr txBox="1">
            <a:spLocks noChangeArrowheads="1"/>
          </p:cNvSpPr>
          <p:nvPr/>
        </p:nvSpPr>
        <p:spPr bwMode="auto">
          <a:xfrm>
            <a:off x="6248400" y="5346700"/>
            <a:ext cx="2590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Ross Perot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Reform</a:t>
            </a:r>
          </a:p>
        </p:txBody>
      </p:sp>
      <p:pic>
        <p:nvPicPr>
          <p:cNvPr id="2478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92263"/>
            <a:ext cx="268446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92263"/>
            <a:ext cx="2911475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8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92263"/>
            <a:ext cx="2668588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8487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1992</a:t>
            </a:r>
          </a:p>
        </p:txBody>
      </p:sp>
    </p:spTree>
    <p:extLst>
      <p:ext uri="{BB962C8B-B14F-4D97-AF65-F5344CB8AC3E}">
        <p14:creationId xmlns:p14="http://schemas.microsoft.com/office/powerpoint/2010/main" val="255294990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1996</a:t>
            </a:r>
          </a:p>
        </p:txBody>
      </p:sp>
      <p:sp>
        <p:nvSpPr>
          <p:cNvPr id="249859" name="TextBox 7"/>
          <p:cNvSpPr txBox="1">
            <a:spLocks noChangeArrowheads="1"/>
          </p:cNvSpPr>
          <p:nvPr/>
        </p:nvSpPr>
        <p:spPr bwMode="auto">
          <a:xfrm>
            <a:off x="3124200" y="5346700"/>
            <a:ext cx="3048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Bob Dole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49860" name="TextBox 7"/>
          <p:cNvSpPr txBox="1">
            <a:spLocks noChangeArrowheads="1"/>
          </p:cNvSpPr>
          <p:nvPr/>
        </p:nvSpPr>
        <p:spPr bwMode="auto">
          <a:xfrm>
            <a:off x="76200" y="5346700"/>
            <a:ext cx="297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Bill Clinton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49861" name="TextBox 7"/>
          <p:cNvSpPr txBox="1">
            <a:spLocks noChangeArrowheads="1"/>
          </p:cNvSpPr>
          <p:nvPr/>
        </p:nvSpPr>
        <p:spPr bwMode="auto">
          <a:xfrm>
            <a:off x="6248400" y="5346700"/>
            <a:ext cx="2590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Ross Perot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Reform</a:t>
            </a:r>
          </a:p>
        </p:txBody>
      </p:sp>
      <p:pic>
        <p:nvPicPr>
          <p:cNvPr id="2498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92263"/>
            <a:ext cx="268446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92263"/>
            <a:ext cx="2668588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1592263"/>
            <a:ext cx="286385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0556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1996</a:t>
            </a:r>
          </a:p>
        </p:txBody>
      </p:sp>
    </p:spTree>
    <p:extLst>
      <p:ext uri="{BB962C8B-B14F-4D97-AF65-F5344CB8AC3E}">
        <p14:creationId xmlns:p14="http://schemas.microsoft.com/office/powerpoint/2010/main" val="29162014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2000</a:t>
            </a:r>
          </a:p>
        </p:txBody>
      </p:sp>
      <p:sp>
        <p:nvSpPr>
          <p:cNvPr id="251907" name="TextBox 7"/>
          <p:cNvSpPr txBox="1">
            <a:spLocks noChangeArrowheads="1"/>
          </p:cNvSpPr>
          <p:nvPr/>
        </p:nvSpPr>
        <p:spPr bwMode="auto">
          <a:xfrm>
            <a:off x="3124200" y="5346700"/>
            <a:ext cx="3048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Al Gore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51908" name="TextBox 7"/>
          <p:cNvSpPr txBox="1">
            <a:spLocks noChangeArrowheads="1"/>
          </p:cNvSpPr>
          <p:nvPr/>
        </p:nvSpPr>
        <p:spPr bwMode="auto">
          <a:xfrm>
            <a:off x="76200" y="5346700"/>
            <a:ext cx="297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George W. Bush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51909" name="TextBox 7"/>
          <p:cNvSpPr txBox="1">
            <a:spLocks noChangeArrowheads="1"/>
          </p:cNvSpPr>
          <p:nvPr/>
        </p:nvSpPr>
        <p:spPr bwMode="auto">
          <a:xfrm>
            <a:off x="6248400" y="5346700"/>
            <a:ext cx="2590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Ralph Nader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Green</a:t>
            </a:r>
          </a:p>
        </p:txBody>
      </p:sp>
      <p:pic>
        <p:nvPicPr>
          <p:cNvPr id="2519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590675"/>
            <a:ext cx="2836862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1590675"/>
            <a:ext cx="2836862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r="14799"/>
          <a:stretch>
            <a:fillRect/>
          </a:stretch>
        </p:blipFill>
        <p:spPr bwMode="auto">
          <a:xfrm>
            <a:off x="6334125" y="1590675"/>
            <a:ext cx="250507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731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2000</a:t>
            </a:r>
          </a:p>
        </p:txBody>
      </p:sp>
    </p:spTree>
    <p:extLst>
      <p:ext uri="{BB962C8B-B14F-4D97-AF65-F5344CB8AC3E}">
        <p14:creationId xmlns:p14="http://schemas.microsoft.com/office/powerpoint/2010/main" val="16637187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1804</a:t>
            </a:r>
          </a:p>
        </p:txBody>
      </p:sp>
      <p:pic>
        <p:nvPicPr>
          <p:cNvPr id="152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981075"/>
            <a:ext cx="54959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4124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2004</a:t>
            </a:r>
          </a:p>
        </p:txBody>
      </p:sp>
      <p:sp>
        <p:nvSpPr>
          <p:cNvPr id="253955" name="TextBox 7"/>
          <p:cNvSpPr txBox="1">
            <a:spLocks noChangeArrowheads="1"/>
          </p:cNvSpPr>
          <p:nvPr/>
        </p:nvSpPr>
        <p:spPr bwMode="auto">
          <a:xfrm>
            <a:off x="4724400" y="5715000"/>
            <a:ext cx="381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John Kerry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53956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George W. Bush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2539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223963"/>
            <a:ext cx="3587750" cy="449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39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223963"/>
            <a:ext cx="3090862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2251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2004</a:t>
            </a:r>
          </a:p>
        </p:txBody>
      </p:sp>
    </p:spTree>
    <p:extLst>
      <p:ext uri="{BB962C8B-B14F-4D97-AF65-F5344CB8AC3E}">
        <p14:creationId xmlns:p14="http://schemas.microsoft.com/office/powerpoint/2010/main" val="4364952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2008</a:t>
            </a:r>
          </a:p>
        </p:txBody>
      </p:sp>
      <p:sp>
        <p:nvSpPr>
          <p:cNvPr id="256003" name="TextBox 7"/>
          <p:cNvSpPr txBox="1">
            <a:spLocks noChangeArrowheads="1"/>
          </p:cNvSpPr>
          <p:nvPr/>
        </p:nvSpPr>
        <p:spPr bwMode="auto">
          <a:xfrm>
            <a:off x="4724400" y="5715000"/>
            <a:ext cx="381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John McCain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56004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Barack Obama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560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1223963"/>
            <a:ext cx="3322637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23963"/>
            <a:ext cx="32766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8026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2008</a:t>
            </a:r>
          </a:p>
        </p:txBody>
      </p:sp>
    </p:spTree>
    <p:extLst>
      <p:ext uri="{BB962C8B-B14F-4D97-AF65-F5344CB8AC3E}">
        <p14:creationId xmlns:p14="http://schemas.microsoft.com/office/powerpoint/2010/main" val="13819810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2012</a:t>
            </a:r>
          </a:p>
        </p:txBody>
      </p:sp>
      <p:sp>
        <p:nvSpPr>
          <p:cNvPr id="258051" name="TextBox 7"/>
          <p:cNvSpPr txBox="1">
            <a:spLocks noChangeArrowheads="1"/>
          </p:cNvSpPr>
          <p:nvPr/>
        </p:nvSpPr>
        <p:spPr bwMode="auto">
          <a:xfrm>
            <a:off x="4724400" y="5715000"/>
            <a:ext cx="381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Mitt Romney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58052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Barack Obama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580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1223963"/>
            <a:ext cx="3322637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1223963"/>
            <a:ext cx="3355975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21942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2012</a:t>
            </a:r>
          </a:p>
        </p:txBody>
      </p:sp>
    </p:spTree>
    <p:extLst>
      <p:ext uri="{BB962C8B-B14F-4D97-AF65-F5344CB8AC3E}">
        <p14:creationId xmlns:p14="http://schemas.microsoft.com/office/powerpoint/2010/main" val="39743051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1808</a:t>
            </a:r>
          </a:p>
        </p:txBody>
      </p:sp>
      <p:sp>
        <p:nvSpPr>
          <p:cNvPr id="153603" name="TextBox 7"/>
          <p:cNvSpPr txBox="1">
            <a:spLocks noChangeArrowheads="1"/>
          </p:cNvSpPr>
          <p:nvPr/>
        </p:nvSpPr>
        <p:spPr bwMode="auto">
          <a:xfrm>
            <a:off x="45545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Charles C. Pinckney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Federalist</a:t>
            </a:r>
          </a:p>
        </p:txBody>
      </p:sp>
      <p:sp>
        <p:nvSpPr>
          <p:cNvPr id="153604" name="TextBox 7"/>
          <p:cNvSpPr txBox="1">
            <a:spLocks noChangeArrowheads="1"/>
          </p:cNvSpPr>
          <p:nvPr/>
        </p:nvSpPr>
        <p:spPr bwMode="auto">
          <a:xfrm>
            <a:off x="914400" y="57150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Madison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Democratic-Republican</a:t>
            </a:r>
          </a:p>
        </p:txBody>
      </p:sp>
      <p:pic>
        <p:nvPicPr>
          <p:cNvPr id="153605" name="Picture 2" descr="CharlesCPinckney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23950"/>
            <a:ext cx="3733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Picture 2" descr="File:James Madison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9449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50490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1808</a:t>
            </a:r>
          </a:p>
        </p:txBody>
      </p:sp>
      <p:pic>
        <p:nvPicPr>
          <p:cNvPr id="154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981075"/>
            <a:ext cx="54959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04198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1812</a:t>
            </a:r>
          </a:p>
        </p:txBody>
      </p:sp>
      <p:sp>
        <p:nvSpPr>
          <p:cNvPr id="155651" name="TextBox 7"/>
          <p:cNvSpPr txBox="1">
            <a:spLocks noChangeArrowheads="1"/>
          </p:cNvSpPr>
          <p:nvPr/>
        </p:nvSpPr>
        <p:spPr bwMode="auto">
          <a:xfrm>
            <a:off x="45545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Dewitt Clinton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Federalist</a:t>
            </a:r>
          </a:p>
        </p:txBody>
      </p:sp>
      <p:sp>
        <p:nvSpPr>
          <p:cNvPr id="155652" name="TextBox 7"/>
          <p:cNvSpPr txBox="1">
            <a:spLocks noChangeArrowheads="1"/>
          </p:cNvSpPr>
          <p:nvPr/>
        </p:nvSpPr>
        <p:spPr bwMode="auto">
          <a:xfrm>
            <a:off x="914400" y="57150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Madison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Democratic-Republican</a:t>
            </a:r>
          </a:p>
        </p:txBody>
      </p:sp>
      <p:pic>
        <p:nvPicPr>
          <p:cNvPr id="155653" name="Picture 2" descr="File:James Madis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9449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4" descr="File:DeWitt Clinton by Rembrandt Peal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3822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1576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1812</a:t>
            </a:r>
          </a:p>
        </p:txBody>
      </p:sp>
      <p:pic>
        <p:nvPicPr>
          <p:cNvPr id="156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990600"/>
            <a:ext cx="54959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8711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File:Jm5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81088"/>
            <a:ext cx="4035425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1816</a:t>
            </a:r>
          </a:p>
        </p:txBody>
      </p:sp>
      <p:sp>
        <p:nvSpPr>
          <p:cNvPr id="157700" name="TextBox 7"/>
          <p:cNvSpPr txBox="1">
            <a:spLocks noChangeArrowheads="1"/>
          </p:cNvSpPr>
          <p:nvPr/>
        </p:nvSpPr>
        <p:spPr bwMode="auto">
          <a:xfrm>
            <a:off x="45545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Rufus King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Federalist</a:t>
            </a:r>
          </a:p>
        </p:txBody>
      </p:sp>
      <p:sp>
        <p:nvSpPr>
          <p:cNvPr id="157701" name="TextBox 7"/>
          <p:cNvSpPr txBox="1">
            <a:spLocks noChangeArrowheads="1"/>
          </p:cNvSpPr>
          <p:nvPr/>
        </p:nvSpPr>
        <p:spPr bwMode="auto">
          <a:xfrm>
            <a:off x="914400" y="57150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Monroe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Democratic-Republican</a:t>
            </a:r>
          </a:p>
        </p:txBody>
      </p:sp>
      <p:pic>
        <p:nvPicPr>
          <p:cNvPr id="157702" name="Picture 4" descr="File:RufusKing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1100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1805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1816</a:t>
            </a:r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981075"/>
            <a:ext cx="54959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6100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File:Jm5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81088"/>
            <a:ext cx="4035425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1820</a:t>
            </a:r>
          </a:p>
        </p:txBody>
      </p:sp>
      <p:sp>
        <p:nvSpPr>
          <p:cNvPr id="159748" name="TextBox 7"/>
          <p:cNvSpPr txBox="1">
            <a:spLocks noChangeArrowheads="1"/>
          </p:cNvSpPr>
          <p:nvPr/>
        </p:nvSpPr>
        <p:spPr bwMode="auto">
          <a:xfrm>
            <a:off x="2968625" y="57150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Monroe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Democratic-Republican</a:t>
            </a:r>
          </a:p>
        </p:txBody>
      </p:sp>
    </p:spTree>
    <p:extLst>
      <p:ext uri="{BB962C8B-B14F-4D97-AF65-F5344CB8AC3E}">
        <p14:creationId xmlns:p14="http://schemas.microsoft.com/office/powerpoint/2010/main" val="31570871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1820</a:t>
            </a:r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981075"/>
            <a:ext cx="54959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6572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1789</a:t>
            </a:r>
          </a:p>
        </p:txBody>
      </p:sp>
      <p:pic>
        <p:nvPicPr>
          <p:cNvPr id="143363" name="Picture 2" descr="Gilbert Stuart Williamstown Portrait of George Washingt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28700"/>
            <a:ext cx="396240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Box 7"/>
          <p:cNvSpPr txBox="1">
            <a:spLocks noChangeArrowheads="1"/>
          </p:cNvSpPr>
          <p:nvPr/>
        </p:nvSpPr>
        <p:spPr bwMode="auto">
          <a:xfrm>
            <a:off x="2590800" y="56769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George Washington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Independent</a:t>
            </a:r>
          </a:p>
        </p:txBody>
      </p:sp>
    </p:spTree>
    <p:extLst>
      <p:ext uri="{BB962C8B-B14F-4D97-AF65-F5344CB8AC3E}">
        <p14:creationId xmlns:p14="http://schemas.microsoft.com/office/powerpoint/2010/main" val="245617878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1824</a:t>
            </a:r>
          </a:p>
        </p:txBody>
      </p:sp>
      <p:sp>
        <p:nvSpPr>
          <p:cNvPr id="161795" name="TextBox 7"/>
          <p:cNvSpPr txBox="1">
            <a:spLocks noChangeArrowheads="1"/>
          </p:cNvSpPr>
          <p:nvPr/>
        </p:nvSpPr>
        <p:spPr bwMode="auto">
          <a:xfrm>
            <a:off x="2438400" y="466725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Andrew Jackson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 Republican</a:t>
            </a:r>
          </a:p>
        </p:txBody>
      </p:sp>
      <p:sp>
        <p:nvSpPr>
          <p:cNvPr id="161796" name="TextBox 7"/>
          <p:cNvSpPr txBox="1">
            <a:spLocks noChangeArrowheads="1"/>
          </p:cNvSpPr>
          <p:nvPr/>
        </p:nvSpPr>
        <p:spPr bwMode="auto">
          <a:xfrm>
            <a:off x="152400" y="4667250"/>
            <a:ext cx="2209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John Quincy Adams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Democratic-Republican</a:t>
            </a:r>
          </a:p>
        </p:txBody>
      </p:sp>
      <p:pic>
        <p:nvPicPr>
          <p:cNvPr id="161797" name="Picture 2" descr="File:Andrew Jacks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>
            <a:fillRect/>
          </a:stretch>
        </p:blipFill>
        <p:spPr bwMode="auto">
          <a:xfrm>
            <a:off x="2438400" y="1619250"/>
            <a:ext cx="2057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4" descr="http://upload.wikimedia.org/wikipedia/commons/d/db/JohnQAdam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6875"/>
            <a:ext cx="21732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9" name="Picture 6" descr="File:WilliamHCrawford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r="6458"/>
          <a:stretch>
            <a:fillRect/>
          </a:stretch>
        </p:blipFill>
        <p:spPr bwMode="auto">
          <a:xfrm>
            <a:off x="4648200" y="1619250"/>
            <a:ext cx="2057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0" name="TextBox 7"/>
          <p:cNvSpPr txBox="1">
            <a:spLocks noChangeArrowheads="1"/>
          </p:cNvSpPr>
          <p:nvPr/>
        </p:nvSpPr>
        <p:spPr bwMode="auto">
          <a:xfrm>
            <a:off x="4724400" y="466725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William Crawford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 Republican</a:t>
            </a:r>
          </a:p>
        </p:txBody>
      </p:sp>
      <p:sp>
        <p:nvSpPr>
          <p:cNvPr id="161801" name="TextBox 7"/>
          <p:cNvSpPr txBox="1">
            <a:spLocks noChangeArrowheads="1"/>
          </p:cNvSpPr>
          <p:nvPr/>
        </p:nvSpPr>
        <p:spPr bwMode="auto">
          <a:xfrm>
            <a:off x="6858000" y="4667250"/>
            <a:ext cx="1981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Henry Clay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 Republican</a:t>
            </a:r>
          </a:p>
        </p:txBody>
      </p:sp>
      <p:pic>
        <p:nvPicPr>
          <p:cNvPr id="161802" name="Picture 8" descr="File:Henry Clay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7002"/>
          <a:stretch>
            <a:fillRect/>
          </a:stretch>
        </p:blipFill>
        <p:spPr bwMode="auto">
          <a:xfrm>
            <a:off x="6781800" y="1600200"/>
            <a:ext cx="22860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58966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1824</a:t>
            </a:r>
          </a:p>
        </p:txBody>
      </p:sp>
      <p:pic>
        <p:nvPicPr>
          <p:cNvPr id="162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9329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1828</a:t>
            </a:r>
          </a:p>
        </p:txBody>
      </p:sp>
      <p:sp>
        <p:nvSpPr>
          <p:cNvPr id="163843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Andrew Jackson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163844" name="TextBox 7"/>
          <p:cNvSpPr txBox="1">
            <a:spLocks noChangeArrowheads="1"/>
          </p:cNvSpPr>
          <p:nvPr/>
        </p:nvSpPr>
        <p:spPr bwMode="auto">
          <a:xfrm>
            <a:off x="4800600" y="5715000"/>
            <a:ext cx="3886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John Quincy Adams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National Republican</a:t>
            </a:r>
          </a:p>
        </p:txBody>
      </p:sp>
      <p:pic>
        <p:nvPicPr>
          <p:cNvPr id="163845" name="Picture 2" descr="File:Andrew Jacks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66800"/>
            <a:ext cx="38766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4" descr="http://upload.wikimedia.org/wikipedia/commons/d/db/JohnQAdam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14425"/>
            <a:ext cx="34290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3371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1828</a:t>
            </a:r>
          </a:p>
        </p:txBody>
      </p:sp>
      <p:pic>
        <p:nvPicPr>
          <p:cNvPr id="164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981075"/>
            <a:ext cx="54959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76055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1832</a:t>
            </a:r>
          </a:p>
        </p:txBody>
      </p:sp>
      <p:sp>
        <p:nvSpPr>
          <p:cNvPr id="165891" name="TextBox 7"/>
          <p:cNvSpPr txBox="1">
            <a:spLocks noChangeArrowheads="1"/>
          </p:cNvSpPr>
          <p:nvPr/>
        </p:nvSpPr>
        <p:spPr bwMode="auto">
          <a:xfrm>
            <a:off x="76200" y="5448300"/>
            <a:ext cx="3086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Andrew Jackson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165892" name="TextBox 7"/>
          <p:cNvSpPr txBox="1">
            <a:spLocks noChangeArrowheads="1"/>
          </p:cNvSpPr>
          <p:nvPr/>
        </p:nvSpPr>
        <p:spPr bwMode="auto">
          <a:xfrm>
            <a:off x="3114675" y="5448300"/>
            <a:ext cx="31337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Henry Clay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National Republican</a:t>
            </a:r>
          </a:p>
        </p:txBody>
      </p:sp>
      <p:pic>
        <p:nvPicPr>
          <p:cNvPr id="165893" name="Picture 2" descr="File:Andrew Jacks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555750"/>
            <a:ext cx="3125787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Picture 8" descr="File:Henry Clay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7002"/>
          <a:stretch>
            <a:fillRect/>
          </a:stretch>
        </p:blipFill>
        <p:spPr bwMode="auto">
          <a:xfrm>
            <a:off x="3208338" y="1566863"/>
            <a:ext cx="2887662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Picture 2" descr="File:WilliamWirt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0"/>
            <a:ext cx="31384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6" name="TextBox 7"/>
          <p:cNvSpPr txBox="1">
            <a:spLocks noChangeArrowheads="1"/>
          </p:cNvSpPr>
          <p:nvPr/>
        </p:nvSpPr>
        <p:spPr bwMode="auto">
          <a:xfrm>
            <a:off x="6010275" y="5486400"/>
            <a:ext cx="31337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William Wirt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Anti-Masons</a:t>
            </a:r>
          </a:p>
        </p:txBody>
      </p:sp>
    </p:spTree>
    <p:extLst>
      <p:ext uri="{BB962C8B-B14F-4D97-AF65-F5344CB8AC3E}">
        <p14:creationId xmlns:p14="http://schemas.microsoft.com/office/powerpoint/2010/main" val="40919863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1832</a:t>
            </a:r>
          </a:p>
        </p:txBody>
      </p:sp>
      <p:pic>
        <p:nvPicPr>
          <p:cNvPr id="166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981075"/>
            <a:ext cx="54959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034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File:MartinVanBure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1546225"/>
            <a:ext cx="3317875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1836</a:t>
            </a:r>
          </a:p>
        </p:txBody>
      </p:sp>
      <p:sp>
        <p:nvSpPr>
          <p:cNvPr id="167940" name="TextBox 7"/>
          <p:cNvSpPr txBox="1">
            <a:spLocks noChangeArrowheads="1"/>
          </p:cNvSpPr>
          <p:nvPr/>
        </p:nvSpPr>
        <p:spPr bwMode="auto">
          <a:xfrm>
            <a:off x="0" y="5448300"/>
            <a:ext cx="3162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Martin Van Buren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167941" name="TextBox 7"/>
          <p:cNvSpPr txBox="1">
            <a:spLocks noChangeArrowheads="1"/>
          </p:cNvSpPr>
          <p:nvPr/>
        </p:nvSpPr>
        <p:spPr bwMode="auto">
          <a:xfrm>
            <a:off x="3114675" y="5448300"/>
            <a:ext cx="31337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William H. Harrison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Whig</a:t>
            </a:r>
          </a:p>
        </p:txBody>
      </p:sp>
      <p:sp>
        <p:nvSpPr>
          <p:cNvPr id="167942" name="TextBox 7"/>
          <p:cNvSpPr txBox="1">
            <a:spLocks noChangeArrowheads="1"/>
          </p:cNvSpPr>
          <p:nvPr/>
        </p:nvSpPr>
        <p:spPr bwMode="auto">
          <a:xfrm>
            <a:off x="6162675" y="5486400"/>
            <a:ext cx="31337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Hugh White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Whig</a:t>
            </a:r>
          </a:p>
        </p:txBody>
      </p:sp>
      <p:pic>
        <p:nvPicPr>
          <p:cNvPr id="167943" name="Picture 4" descr="File:WHenryHarrison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32004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4" name="Picture 2" descr="File:HLWhit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0"/>
            <a:ext cx="297180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771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1836</a:t>
            </a:r>
          </a:p>
        </p:txBody>
      </p:sp>
      <p:pic>
        <p:nvPicPr>
          <p:cNvPr id="168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91440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2108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1840</a:t>
            </a:r>
          </a:p>
        </p:txBody>
      </p:sp>
      <p:sp>
        <p:nvSpPr>
          <p:cNvPr id="169987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William H. Harrison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Whig</a:t>
            </a:r>
          </a:p>
        </p:txBody>
      </p:sp>
      <p:sp>
        <p:nvSpPr>
          <p:cNvPr id="169988" name="TextBox 7"/>
          <p:cNvSpPr txBox="1">
            <a:spLocks noChangeArrowheads="1"/>
          </p:cNvSpPr>
          <p:nvPr/>
        </p:nvSpPr>
        <p:spPr bwMode="auto">
          <a:xfrm>
            <a:off x="4800600" y="5715000"/>
            <a:ext cx="3886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Martin Van Buren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169989" name="Picture 2" descr="File:WHenryHarris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8862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4" descr="File:MartinVanBuren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39893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87443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1840</a:t>
            </a:r>
          </a:p>
        </p:txBody>
      </p:sp>
      <p:pic>
        <p:nvPicPr>
          <p:cNvPr id="171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162050"/>
            <a:ext cx="58293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8763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1789</a:t>
            </a:r>
          </a:p>
        </p:txBody>
      </p:sp>
      <p:pic>
        <p:nvPicPr>
          <p:cNvPr id="144387" name="Picture 2" descr="File:ElectoralCollege1789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716713" cy="548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31322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1844</a:t>
            </a:r>
          </a:p>
        </p:txBody>
      </p:sp>
      <p:sp>
        <p:nvSpPr>
          <p:cNvPr id="172035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K. Polk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172036" name="TextBox 7"/>
          <p:cNvSpPr txBox="1">
            <a:spLocks noChangeArrowheads="1"/>
          </p:cNvSpPr>
          <p:nvPr/>
        </p:nvSpPr>
        <p:spPr bwMode="auto">
          <a:xfrm>
            <a:off x="4800600" y="5715000"/>
            <a:ext cx="3886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Henry Clay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Whig</a:t>
            </a:r>
          </a:p>
        </p:txBody>
      </p:sp>
      <p:pic>
        <p:nvPicPr>
          <p:cNvPr id="172037" name="Picture 2" descr="File:JamesKnoxPolk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82905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8" name="Picture 4" descr="File:Clay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9624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48481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1844</a:t>
            </a:r>
          </a:p>
        </p:txBody>
      </p:sp>
      <p:pic>
        <p:nvPicPr>
          <p:cNvPr id="173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981075"/>
            <a:ext cx="54959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5802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1848</a:t>
            </a:r>
          </a:p>
        </p:txBody>
      </p:sp>
      <p:sp>
        <p:nvSpPr>
          <p:cNvPr id="174083" name="TextBox 7"/>
          <p:cNvSpPr txBox="1">
            <a:spLocks noChangeArrowheads="1"/>
          </p:cNvSpPr>
          <p:nvPr/>
        </p:nvSpPr>
        <p:spPr bwMode="auto">
          <a:xfrm>
            <a:off x="-17463" y="5372100"/>
            <a:ext cx="30654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Zachary Taylor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Whig</a:t>
            </a:r>
          </a:p>
        </p:txBody>
      </p:sp>
      <p:sp>
        <p:nvSpPr>
          <p:cNvPr id="174084" name="TextBox 7"/>
          <p:cNvSpPr txBox="1">
            <a:spLocks noChangeArrowheads="1"/>
          </p:cNvSpPr>
          <p:nvPr/>
        </p:nvSpPr>
        <p:spPr bwMode="auto">
          <a:xfrm>
            <a:off x="3048000" y="5372100"/>
            <a:ext cx="289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Lewis Cass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Whig</a:t>
            </a:r>
          </a:p>
        </p:txBody>
      </p:sp>
      <p:pic>
        <p:nvPicPr>
          <p:cNvPr id="174085" name="Picture 2" descr="File:ZacharyTaylor small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00"/>
            <a:ext cx="3062288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8" descr="http://upload.wikimedia.org/wikipedia/en/9/9c/LewisCass-portra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1573213"/>
            <a:ext cx="286385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7" name="Picture 10" descr="http://upload.wikimedia.org/wikipedia/commons/2/21/MartinVanBur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1600200"/>
            <a:ext cx="31559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8" name="TextBox 7"/>
          <p:cNvSpPr txBox="1">
            <a:spLocks noChangeArrowheads="1"/>
          </p:cNvSpPr>
          <p:nvPr/>
        </p:nvSpPr>
        <p:spPr bwMode="auto">
          <a:xfrm>
            <a:off x="6002338" y="5372100"/>
            <a:ext cx="31416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Martin Van Buren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Free Soil</a:t>
            </a:r>
          </a:p>
        </p:txBody>
      </p:sp>
    </p:spTree>
    <p:extLst>
      <p:ext uri="{BB962C8B-B14F-4D97-AF65-F5344CB8AC3E}">
        <p14:creationId xmlns:p14="http://schemas.microsoft.com/office/powerpoint/2010/main" val="19798741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1848</a:t>
            </a:r>
          </a:p>
        </p:txBody>
      </p:sp>
      <p:pic>
        <p:nvPicPr>
          <p:cNvPr id="175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7570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1852</a:t>
            </a:r>
          </a:p>
        </p:txBody>
      </p:sp>
      <p:sp>
        <p:nvSpPr>
          <p:cNvPr id="176131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Franklin Pierce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176132" name="TextBox 7"/>
          <p:cNvSpPr txBox="1">
            <a:spLocks noChangeArrowheads="1"/>
          </p:cNvSpPr>
          <p:nvPr/>
        </p:nvSpPr>
        <p:spPr bwMode="auto">
          <a:xfrm>
            <a:off x="4800600" y="5715000"/>
            <a:ext cx="3886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Winfield Scott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Whig</a:t>
            </a:r>
          </a:p>
        </p:txBody>
      </p:sp>
      <p:pic>
        <p:nvPicPr>
          <p:cNvPr id="176133" name="Picture 2" descr="http://upload.wikimedia.org/wikipedia/commons/d/de/FranklinPier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/>
          <a:stretch>
            <a:fillRect/>
          </a:stretch>
        </p:blipFill>
        <p:spPr bwMode="auto">
          <a:xfrm>
            <a:off x="533400" y="1133475"/>
            <a:ext cx="3733800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4" name="Picture 4" descr="http://upload.wikimedia.org/wikipedia/commons/b/be/Winfield_Scott_-_National_Portrait_Gall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143000"/>
            <a:ext cx="363855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4450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1852</a:t>
            </a:r>
          </a:p>
        </p:txBody>
      </p:sp>
      <p:pic>
        <p:nvPicPr>
          <p:cNvPr id="177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3209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1856</a:t>
            </a:r>
          </a:p>
        </p:txBody>
      </p:sp>
      <p:sp>
        <p:nvSpPr>
          <p:cNvPr id="178179" name="TextBox 7"/>
          <p:cNvSpPr txBox="1">
            <a:spLocks noChangeArrowheads="1"/>
          </p:cNvSpPr>
          <p:nvPr/>
        </p:nvSpPr>
        <p:spPr bwMode="auto">
          <a:xfrm>
            <a:off x="0" y="5715000"/>
            <a:ext cx="320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Buchanan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178180" name="TextBox 7"/>
          <p:cNvSpPr txBox="1">
            <a:spLocks noChangeArrowheads="1"/>
          </p:cNvSpPr>
          <p:nvPr/>
        </p:nvSpPr>
        <p:spPr bwMode="auto">
          <a:xfrm>
            <a:off x="3048000" y="5715000"/>
            <a:ext cx="3124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John C. Fremont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178181" name="Picture 2" descr="http://upload.wikimedia.org/wikipedia/commons/9/98/JamesBuchanan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32956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Picture 4" descr="http://upload.wikimedia.org/wikipedia/en/d/df/JohnCFr%C3%A9mo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1290638"/>
            <a:ext cx="31384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3" name="Picture 6" descr="http://upload.wikimedia.org/wikipedia/commons/5/5a/MillardFillmore185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r="9105"/>
          <a:stretch>
            <a:fillRect/>
          </a:stretch>
        </p:blipFill>
        <p:spPr bwMode="auto">
          <a:xfrm>
            <a:off x="6172200" y="1290638"/>
            <a:ext cx="2971800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4" name="TextBox 7"/>
          <p:cNvSpPr txBox="1">
            <a:spLocks noChangeArrowheads="1"/>
          </p:cNvSpPr>
          <p:nvPr/>
        </p:nvSpPr>
        <p:spPr bwMode="auto">
          <a:xfrm>
            <a:off x="6172200" y="5715000"/>
            <a:ext cx="2971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Millard Fillmore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American/Know-Nothing</a:t>
            </a:r>
          </a:p>
        </p:txBody>
      </p:sp>
    </p:spTree>
    <p:extLst>
      <p:ext uri="{BB962C8B-B14F-4D97-AF65-F5344CB8AC3E}">
        <p14:creationId xmlns:p14="http://schemas.microsoft.com/office/powerpoint/2010/main" val="16857008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1856</a:t>
            </a:r>
          </a:p>
        </p:txBody>
      </p:sp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698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1860</a:t>
            </a:r>
          </a:p>
        </p:txBody>
      </p:sp>
      <p:sp>
        <p:nvSpPr>
          <p:cNvPr id="180227" name="TextBox 7"/>
          <p:cNvSpPr txBox="1">
            <a:spLocks noChangeArrowheads="1"/>
          </p:cNvSpPr>
          <p:nvPr/>
        </p:nvSpPr>
        <p:spPr bwMode="auto">
          <a:xfrm>
            <a:off x="2590800" y="466725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Stephen Douglas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Northern Democrat</a:t>
            </a:r>
          </a:p>
        </p:txBody>
      </p:sp>
      <p:sp>
        <p:nvSpPr>
          <p:cNvPr id="180228" name="TextBox 7"/>
          <p:cNvSpPr txBox="1">
            <a:spLocks noChangeArrowheads="1"/>
          </p:cNvSpPr>
          <p:nvPr/>
        </p:nvSpPr>
        <p:spPr bwMode="auto">
          <a:xfrm>
            <a:off x="152400" y="466725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Abraham Lincoln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180229" name="TextBox 7"/>
          <p:cNvSpPr txBox="1">
            <a:spLocks noChangeArrowheads="1"/>
          </p:cNvSpPr>
          <p:nvPr/>
        </p:nvSpPr>
        <p:spPr bwMode="auto">
          <a:xfrm>
            <a:off x="7086600" y="4667250"/>
            <a:ext cx="1981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John Bell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Constitutional Union</a:t>
            </a:r>
          </a:p>
        </p:txBody>
      </p:sp>
      <p:sp>
        <p:nvSpPr>
          <p:cNvPr id="180230" name="TextBox 7"/>
          <p:cNvSpPr txBox="1">
            <a:spLocks noChangeArrowheads="1"/>
          </p:cNvSpPr>
          <p:nvPr/>
        </p:nvSpPr>
        <p:spPr bwMode="auto">
          <a:xfrm>
            <a:off x="4724400" y="4667250"/>
            <a:ext cx="213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John C. Breckenridge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Southern Democrat</a:t>
            </a:r>
          </a:p>
        </p:txBody>
      </p:sp>
      <p:pic>
        <p:nvPicPr>
          <p:cNvPr id="180231" name="Picture 2" descr="http://upload.wikimedia.org/wikipedia/commons/2/27/Abraham_Lincoln_by_Alexander_Helser%2C_1860-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41617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2" name="Picture 4" descr="http://upload.wikimedia.org/wikipedia/commons/b/b8/John_C_Breckinridge-04775-resto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266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3" name="Picture 6" descr="http://upload.wikimedia.org/wikipedia/en/f/f3/JohnBe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1600200"/>
            <a:ext cx="23415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4" name="Picture 8" descr="http://upload.wikimedia.org/wikipedia/en/2/2e/StephenADougl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1600200"/>
            <a:ext cx="23955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21499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1860</a:t>
            </a:r>
          </a:p>
        </p:txBody>
      </p:sp>
      <p:pic>
        <p:nvPicPr>
          <p:cNvPr id="181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1842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1792</a:t>
            </a:r>
          </a:p>
        </p:txBody>
      </p:sp>
      <p:pic>
        <p:nvPicPr>
          <p:cNvPr id="145411" name="Picture 2" descr="Gilbert Stuart Williamstown Portrait of George Washingt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28700"/>
            <a:ext cx="396240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TextBox 7"/>
          <p:cNvSpPr txBox="1">
            <a:spLocks noChangeArrowheads="1"/>
          </p:cNvSpPr>
          <p:nvPr/>
        </p:nvSpPr>
        <p:spPr bwMode="auto">
          <a:xfrm>
            <a:off x="2590800" y="56769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George Washington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Independent</a:t>
            </a:r>
          </a:p>
        </p:txBody>
      </p:sp>
    </p:spTree>
    <p:extLst>
      <p:ext uri="{BB962C8B-B14F-4D97-AF65-F5344CB8AC3E}">
        <p14:creationId xmlns:p14="http://schemas.microsoft.com/office/powerpoint/2010/main" val="27962834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1864</a:t>
            </a:r>
          </a:p>
        </p:txBody>
      </p:sp>
      <p:sp>
        <p:nvSpPr>
          <p:cNvPr id="182275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Abraham Lincoln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182276" name="TextBox 7"/>
          <p:cNvSpPr txBox="1">
            <a:spLocks noChangeArrowheads="1"/>
          </p:cNvSpPr>
          <p:nvPr/>
        </p:nvSpPr>
        <p:spPr bwMode="auto">
          <a:xfrm>
            <a:off x="4800600" y="5715000"/>
            <a:ext cx="3886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George McClellan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Democrat/Copperhead</a:t>
            </a:r>
          </a:p>
        </p:txBody>
      </p:sp>
      <p:pic>
        <p:nvPicPr>
          <p:cNvPr id="182277" name="Picture 2" descr="http://upload.wikimedia.org/wikipedia/commons/1/1b/Abraham_Lincoln_November_18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7036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8" name="Picture 4" descr="http://upload.wikimedia.org/wikipedia/commons/c/cb/GeorgeMcClell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143000"/>
            <a:ext cx="39433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5883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1864</a:t>
            </a:r>
          </a:p>
        </p:txBody>
      </p:sp>
      <p:pic>
        <p:nvPicPr>
          <p:cNvPr id="183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7509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1868</a:t>
            </a:r>
          </a:p>
        </p:txBody>
      </p:sp>
      <p:sp>
        <p:nvSpPr>
          <p:cNvPr id="184323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Ulysses S Grant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184324" name="TextBox 7"/>
          <p:cNvSpPr txBox="1">
            <a:spLocks noChangeArrowheads="1"/>
          </p:cNvSpPr>
          <p:nvPr/>
        </p:nvSpPr>
        <p:spPr bwMode="auto">
          <a:xfrm>
            <a:off x="4572000" y="57150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Horatio Seymour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184325" name="Picture 2" descr="http://upload.wikimedia.org/wikipedia/commons/a/a6/UlyssesGr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9624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4" descr="http://upload.wikimedia.org/wikipedia/commons/d/dd/Horatio_Seymour_-_Brady-Handy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143000"/>
            <a:ext cx="40433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2608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1868</a:t>
            </a:r>
          </a:p>
        </p:txBody>
      </p:sp>
      <p:pic>
        <p:nvPicPr>
          <p:cNvPr id="185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91440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162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1872</a:t>
            </a:r>
          </a:p>
        </p:txBody>
      </p:sp>
      <p:sp>
        <p:nvSpPr>
          <p:cNvPr id="186371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Ulysses S Grant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186372" name="TextBox 7"/>
          <p:cNvSpPr txBox="1">
            <a:spLocks noChangeArrowheads="1"/>
          </p:cNvSpPr>
          <p:nvPr/>
        </p:nvSpPr>
        <p:spPr bwMode="auto">
          <a:xfrm>
            <a:off x="4572000" y="57150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Horace Greeley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Liberal Republican</a:t>
            </a:r>
          </a:p>
        </p:txBody>
      </p:sp>
      <p:pic>
        <p:nvPicPr>
          <p:cNvPr id="186373" name="Picture 2" descr="http://upload.wikimedia.org/wikipedia/commons/a/a6/UlyssesGr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9624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2" descr="http://upload.wikimedia.org/wikipedia/commons/e/ef/HoraceGreel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143000"/>
            <a:ext cx="3937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71448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1872</a:t>
            </a:r>
          </a:p>
        </p:txBody>
      </p:sp>
      <p:pic>
        <p:nvPicPr>
          <p:cNvPr id="187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741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84165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1876</a:t>
            </a:r>
          </a:p>
        </p:txBody>
      </p:sp>
      <p:sp>
        <p:nvSpPr>
          <p:cNvPr id="188419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Rutherford Hayes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188420" name="TextBox 7"/>
          <p:cNvSpPr txBox="1">
            <a:spLocks noChangeArrowheads="1"/>
          </p:cNvSpPr>
          <p:nvPr/>
        </p:nvSpPr>
        <p:spPr bwMode="auto">
          <a:xfrm>
            <a:off x="4572000" y="57150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Samuel Tilden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188421" name="Picture 2" descr="http://upload.wikimedia.org/wikipedia/commons/6/60/SamuelJonesTild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1143000"/>
            <a:ext cx="35353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4" descr="http://upload.wikimedia.org/wikipedia/commons/e/ed/RutherfordBHay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143000"/>
            <a:ext cx="37433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2486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1876</a:t>
            </a:r>
          </a:p>
        </p:txBody>
      </p:sp>
      <p:pic>
        <p:nvPicPr>
          <p:cNvPr id="189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2285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ttp://upload.wikimedia.org/wikipedia/commons/7/7a/JamesGarfiel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43000"/>
            <a:ext cx="406717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1880</a:t>
            </a:r>
          </a:p>
        </p:txBody>
      </p:sp>
      <p:sp>
        <p:nvSpPr>
          <p:cNvPr id="190468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Garfield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190469" name="TextBox 7"/>
          <p:cNvSpPr txBox="1">
            <a:spLocks noChangeArrowheads="1"/>
          </p:cNvSpPr>
          <p:nvPr/>
        </p:nvSpPr>
        <p:spPr bwMode="auto">
          <a:xfrm>
            <a:off x="4648200" y="57150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Winfield Hancock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190470" name="Picture 4" descr="http://upload.wikimedia.org/wikipedia/commons/9/98/WinfieldScottHanco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81000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59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1880</a:t>
            </a:r>
          </a:p>
        </p:txBody>
      </p:sp>
      <p:pic>
        <p:nvPicPr>
          <p:cNvPr id="191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6155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1792</a:t>
            </a:r>
          </a:p>
        </p:txBody>
      </p:sp>
      <p:pic>
        <p:nvPicPr>
          <p:cNvPr id="146435" name="Picture 2" descr="File:ElectoralCollege1792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705600" cy="5608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9348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1884</a:t>
            </a:r>
          </a:p>
        </p:txBody>
      </p:sp>
      <p:sp>
        <p:nvSpPr>
          <p:cNvPr id="192515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Grover Cleveland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192516" name="TextBox 7"/>
          <p:cNvSpPr txBox="1">
            <a:spLocks noChangeArrowheads="1"/>
          </p:cNvSpPr>
          <p:nvPr/>
        </p:nvSpPr>
        <p:spPr bwMode="auto">
          <a:xfrm>
            <a:off x="4648200" y="57150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G. Blaine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192517" name="Picture 2" descr="http://upload.wikimedia.org/wikipedia/commons/5/55/StephenGroverClevel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5052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Picture 4" descr="http://upload.wikimedia.org/wikipedia/commons/d/df/JamesGBla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5052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1256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1884</a:t>
            </a:r>
          </a:p>
        </p:txBody>
      </p:sp>
      <p:pic>
        <p:nvPicPr>
          <p:cNvPr id="193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6634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1888</a:t>
            </a:r>
          </a:p>
        </p:txBody>
      </p:sp>
      <p:sp>
        <p:nvSpPr>
          <p:cNvPr id="194563" name="TextBox 7"/>
          <p:cNvSpPr txBox="1">
            <a:spLocks noChangeArrowheads="1"/>
          </p:cNvSpPr>
          <p:nvPr/>
        </p:nvSpPr>
        <p:spPr bwMode="auto">
          <a:xfrm>
            <a:off x="525463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Benjamin Harrison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194564" name="TextBox 7"/>
          <p:cNvSpPr txBox="1">
            <a:spLocks noChangeArrowheads="1"/>
          </p:cNvSpPr>
          <p:nvPr/>
        </p:nvSpPr>
        <p:spPr bwMode="auto">
          <a:xfrm>
            <a:off x="4648200" y="5715000"/>
            <a:ext cx="403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Grover Cleveland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194565" name="Picture 2" descr="http://upload.wikimedia.org/wikipedia/commons/f/f6/BHarr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143000"/>
            <a:ext cx="33845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2" descr="http://upload.wikimedia.org/wikipedia/commons/5/55/StephenGroverClevela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5052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6448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1888</a:t>
            </a:r>
          </a:p>
        </p:txBody>
      </p:sp>
      <p:pic>
        <p:nvPicPr>
          <p:cNvPr id="1955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47113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1892</a:t>
            </a:r>
          </a:p>
        </p:txBody>
      </p:sp>
      <p:sp>
        <p:nvSpPr>
          <p:cNvPr id="196611" name="TextBox 7"/>
          <p:cNvSpPr txBox="1">
            <a:spLocks noChangeArrowheads="1"/>
          </p:cNvSpPr>
          <p:nvPr/>
        </p:nvSpPr>
        <p:spPr bwMode="auto">
          <a:xfrm>
            <a:off x="3071813" y="5410200"/>
            <a:ext cx="287178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Benjamin Harrison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196612" name="TextBox 7"/>
          <p:cNvSpPr txBox="1">
            <a:spLocks noChangeArrowheads="1"/>
          </p:cNvSpPr>
          <p:nvPr/>
        </p:nvSpPr>
        <p:spPr bwMode="auto">
          <a:xfrm>
            <a:off x="0" y="5399088"/>
            <a:ext cx="30480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Grover Cleveland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196613" name="Picture 2" descr="http://upload.wikimedia.org/wikipedia/commons/f/f6/BHarr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0480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2" descr="http://upload.wikimedia.org/wikipedia/commons/5/55/StephenGroverClevela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3124200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5" name="TextBox 7"/>
          <p:cNvSpPr txBox="1">
            <a:spLocks noChangeArrowheads="1"/>
          </p:cNvSpPr>
          <p:nvPr/>
        </p:nvSpPr>
        <p:spPr bwMode="auto">
          <a:xfrm>
            <a:off x="6019800" y="5410200"/>
            <a:ext cx="3124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B. Weaver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Populist</a:t>
            </a:r>
          </a:p>
        </p:txBody>
      </p:sp>
      <p:pic>
        <p:nvPicPr>
          <p:cNvPr id="196616" name="Picture 2" descr="http://upload.wikimedia.org/wikipedia/commons/8/8e/JamesWea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55725"/>
            <a:ext cx="31242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8835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1892</a:t>
            </a:r>
          </a:p>
        </p:txBody>
      </p:sp>
      <p:pic>
        <p:nvPicPr>
          <p:cNvPr id="1976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7896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1896</a:t>
            </a:r>
          </a:p>
        </p:txBody>
      </p:sp>
      <p:sp>
        <p:nvSpPr>
          <p:cNvPr id="198659" name="TextBox 7"/>
          <p:cNvSpPr txBox="1">
            <a:spLocks noChangeArrowheads="1"/>
          </p:cNvSpPr>
          <p:nvPr/>
        </p:nvSpPr>
        <p:spPr bwMode="auto">
          <a:xfrm>
            <a:off x="6683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William McKinley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198660" name="TextBox 7"/>
          <p:cNvSpPr txBox="1">
            <a:spLocks noChangeArrowheads="1"/>
          </p:cNvSpPr>
          <p:nvPr/>
        </p:nvSpPr>
        <p:spPr bwMode="auto">
          <a:xfrm>
            <a:off x="4495800" y="5715000"/>
            <a:ext cx="4267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William Jennings Bryan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Democrat/Populist</a:t>
            </a:r>
          </a:p>
        </p:txBody>
      </p:sp>
      <p:pic>
        <p:nvPicPr>
          <p:cNvPr id="198661" name="Picture 2" descr="http://upload.wikimedia.org/wikipedia/commons/a/a9/William_McKinley_by_Courtney_Art_Studio%2C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43000"/>
            <a:ext cx="3267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4" descr="http://upload.wikimedia.org/wikipedia/commons/3/36/William_Jennings_Bry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576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9467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1896</a:t>
            </a:r>
          </a:p>
        </p:txBody>
      </p:sp>
      <p:pic>
        <p:nvPicPr>
          <p:cNvPr id="199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741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6599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1900</a:t>
            </a:r>
          </a:p>
        </p:txBody>
      </p:sp>
      <p:sp>
        <p:nvSpPr>
          <p:cNvPr id="200707" name="TextBox 7"/>
          <p:cNvSpPr txBox="1">
            <a:spLocks noChangeArrowheads="1"/>
          </p:cNvSpPr>
          <p:nvPr/>
        </p:nvSpPr>
        <p:spPr bwMode="auto">
          <a:xfrm>
            <a:off x="6683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William McKinley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00708" name="TextBox 7"/>
          <p:cNvSpPr txBox="1">
            <a:spLocks noChangeArrowheads="1"/>
          </p:cNvSpPr>
          <p:nvPr/>
        </p:nvSpPr>
        <p:spPr bwMode="auto">
          <a:xfrm>
            <a:off x="4495800" y="5715000"/>
            <a:ext cx="4267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William Jennings Bryan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Democrat/Populist</a:t>
            </a:r>
          </a:p>
        </p:txBody>
      </p:sp>
      <p:pic>
        <p:nvPicPr>
          <p:cNvPr id="200709" name="Picture 2" descr="http://upload.wikimedia.org/wikipedia/commons/a/a9/William_McKinley_by_Courtney_Art_Studio%2C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43000"/>
            <a:ext cx="3267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Picture 4" descr="http://upload.wikimedia.org/wikipedia/commons/3/36/William_Jennings_Bry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6576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1163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1900</a:t>
            </a:r>
          </a:p>
        </p:txBody>
      </p:sp>
      <p:pic>
        <p:nvPicPr>
          <p:cNvPr id="201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6381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1796</a:t>
            </a:r>
          </a:p>
        </p:txBody>
      </p:sp>
      <p:sp>
        <p:nvSpPr>
          <p:cNvPr id="147459" name="TextBox 7"/>
          <p:cNvSpPr txBox="1">
            <a:spLocks noChangeArrowheads="1"/>
          </p:cNvSpPr>
          <p:nvPr/>
        </p:nvSpPr>
        <p:spPr bwMode="auto">
          <a:xfrm>
            <a:off x="990600" y="56769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John Adams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Federalist</a:t>
            </a:r>
          </a:p>
        </p:txBody>
      </p:sp>
      <p:pic>
        <p:nvPicPr>
          <p:cNvPr id="147460" name="Picture 2" descr="US Navy 031029-N-6236G-001 A painting of President John Adams (1735-1826), 2nd president of the United States, by Asher B. Durand (1767-1845)-cro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551238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4" descr="Thomas Jefferson by Rembrandt Peale, 18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7338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2" name="TextBox 7"/>
          <p:cNvSpPr txBox="1">
            <a:spLocks noChangeArrowheads="1"/>
          </p:cNvSpPr>
          <p:nvPr/>
        </p:nvSpPr>
        <p:spPr bwMode="auto">
          <a:xfrm>
            <a:off x="4876800" y="57150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Thomas Jefferson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Democratic-Republican</a:t>
            </a:r>
          </a:p>
        </p:txBody>
      </p:sp>
    </p:spTree>
    <p:extLst>
      <p:ext uri="{BB962C8B-B14F-4D97-AF65-F5344CB8AC3E}">
        <p14:creationId xmlns:p14="http://schemas.microsoft.com/office/powerpoint/2010/main" val="398330161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1904</a:t>
            </a:r>
          </a:p>
        </p:txBody>
      </p:sp>
      <p:sp>
        <p:nvSpPr>
          <p:cNvPr id="202755" name="TextBox 7"/>
          <p:cNvSpPr txBox="1">
            <a:spLocks noChangeArrowheads="1"/>
          </p:cNvSpPr>
          <p:nvPr/>
        </p:nvSpPr>
        <p:spPr bwMode="auto">
          <a:xfrm>
            <a:off x="6683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Theodore Roosevelt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02756" name="TextBox 7"/>
          <p:cNvSpPr txBox="1">
            <a:spLocks noChangeArrowheads="1"/>
          </p:cNvSpPr>
          <p:nvPr/>
        </p:nvSpPr>
        <p:spPr bwMode="auto">
          <a:xfrm>
            <a:off x="4800600" y="57150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Alton B. Parker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02757" name="Picture 2" descr="http://upload.wikimedia.org/wikipedia/commons/1/19/President_Theodore_Roosevelt%2C_1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43000"/>
            <a:ext cx="34671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8" name="Picture 4" descr="http://upload.wikimedia.org/wikipedia/commons/4/47/AltonBPark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429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4789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1904</a:t>
            </a:r>
          </a:p>
        </p:txBody>
      </p:sp>
      <p:pic>
        <p:nvPicPr>
          <p:cNvPr id="203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91440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77835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1908</a:t>
            </a:r>
          </a:p>
        </p:txBody>
      </p:sp>
      <p:sp>
        <p:nvSpPr>
          <p:cNvPr id="204803" name="TextBox 7"/>
          <p:cNvSpPr txBox="1">
            <a:spLocks noChangeArrowheads="1"/>
          </p:cNvSpPr>
          <p:nvPr/>
        </p:nvSpPr>
        <p:spPr bwMode="auto">
          <a:xfrm>
            <a:off x="6683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William H. Taft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04804" name="TextBox 7"/>
          <p:cNvSpPr txBox="1">
            <a:spLocks noChangeArrowheads="1"/>
          </p:cNvSpPr>
          <p:nvPr/>
        </p:nvSpPr>
        <p:spPr bwMode="auto">
          <a:xfrm>
            <a:off x="4343400" y="5715000"/>
            <a:ext cx="4114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William Jennings Bryan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04805" name="Picture 2" descr="http://upload.wikimedia.org/wikipedia/commons/f/fc/William_Howard_Taft%2C_Bain_bw_photo_portrait%2C_1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143000"/>
            <a:ext cx="32480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6" name="Picture 4" descr="http://upload.wikimedia.org/wikipedia/commons/f/fa/WilliamJBryan19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38100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6985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1908</a:t>
            </a:r>
          </a:p>
        </p:txBody>
      </p:sp>
      <p:pic>
        <p:nvPicPr>
          <p:cNvPr id="2058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688"/>
            <a:ext cx="9144000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90909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8" descr="http://upload.wikimedia.org/wikipedia/commons/6/6e/EugeneVictorDeb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00200"/>
            <a:ext cx="24844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1912</a:t>
            </a:r>
          </a:p>
        </p:txBody>
      </p:sp>
      <p:sp>
        <p:nvSpPr>
          <p:cNvPr id="206852" name="TextBox 7"/>
          <p:cNvSpPr txBox="1">
            <a:spLocks noChangeArrowheads="1"/>
          </p:cNvSpPr>
          <p:nvPr/>
        </p:nvSpPr>
        <p:spPr bwMode="auto">
          <a:xfrm>
            <a:off x="2590800" y="466725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Theodore Roosevelt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Progressive (“Bull Moose”)</a:t>
            </a:r>
          </a:p>
        </p:txBody>
      </p:sp>
      <p:sp>
        <p:nvSpPr>
          <p:cNvPr id="206853" name="TextBox 7"/>
          <p:cNvSpPr txBox="1">
            <a:spLocks noChangeArrowheads="1"/>
          </p:cNvSpPr>
          <p:nvPr/>
        </p:nvSpPr>
        <p:spPr bwMode="auto">
          <a:xfrm>
            <a:off x="0" y="4667250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Woodrow Wilson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06854" name="TextBox 7"/>
          <p:cNvSpPr txBox="1">
            <a:spLocks noChangeArrowheads="1"/>
          </p:cNvSpPr>
          <p:nvPr/>
        </p:nvSpPr>
        <p:spPr bwMode="auto">
          <a:xfrm>
            <a:off x="7010400" y="4667250"/>
            <a:ext cx="198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Eugene V. Debs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Socialist</a:t>
            </a:r>
          </a:p>
        </p:txBody>
      </p:sp>
      <p:sp>
        <p:nvSpPr>
          <p:cNvPr id="206855" name="TextBox 7"/>
          <p:cNvSpPr txBox="1">
            <a:spLocks noChangeArrowheads="1"/>
          </p:cNvSpPr>
          <p:nvPr/>
        </p:nvSpPr>
        <p:spPr bwMode="auto">
          <a:xfrm>
            <a:off x="4648200" y="4667250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Century Gothic" pitchFamily="34" charset="0"/>
              </a:rPr>
              <a:t>William H. Taft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206856" name="Picture 2" descr="http://upload.wikimedia.org/wikipedia/commons/4/4d/Woodrow_Wilson-H%2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3542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4" descr="http://upload.wikimedia.org/wikipedia/commons/e/eb/T_Rooseve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2406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8" name="Picture 2" descr="http://upload.wikimedia.org/wikipedia/commons/f/fc/William_Howard_Taft%2C_Bain_bw_photo_portrait%2C_19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600200"/>
            <a:ext cx="2152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15225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1912</a:t>
            </a:r>
          </a:p>
        </p:txBody>
      </p:sp>
      <p:pic>
        <p:nvPicPr>
          <p:cNvPr id="2078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8261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1916</a:t>
            </a:r>
          </a:p>
        </p:txBody>
      </p:sp>
      <p:sp>
        <p:nvSpPr>
          <p:cNvPr id="208899" name="TextBox 7"/>
          <p:cNvSpPr txBox="1">
            <a:spLocks noChangeArrowheads="1"/>
          </p:cNvSpPr>
          <p:nvPr/>
        </p:nvSpPr>
        <p:spPr bwMode="auto">
          <a:xfrm>
            <a:off x="5921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Woodrow Wilson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08900" name="TextBox 7"/>
          <p:cNvSpPr txBox="1">
            <a:spLocks noChangeArrowheads="1"/>
          </p:cNvSpPr>
          <p:nvPr/>
        </p:nvSpPr>
        <p:spPr bwMode="auto">
          <a:xfrm>
            <a:off x="4495800" y="5715000"/>
            <a:ext cx="4114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Charles Evans Hughes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08901" name="Picture 2" descr="http://upload.wikimedia.org/wikipedia/commons/4/4d/Woodrow_Wilson-H%2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497263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2" name="Picture 2" descr="http://upload.wikimedia.org/wikipedia/commons/d/d1/Governor_Charles_Evans_Hugh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57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5629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1916</a:t>
            </a:r>
          </a:p>
        </p:txBody>
      </p:sp>
      <p:pic>
        <p:nvPicPr>
          <p:cNvPr id="2099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5477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1920</a:t>
            </a:r>
          </a:p>
        </p:txBody>
      </p:sp>
      <p:sp>
        <p:nvSpPr>
          <p:cNvPr id="210947" name="TextBox 7"/>
          <p:cNvSpPr txBox="1">
            <a:spLocks noChangeArrowheads="1"/>
          </p:cNvSpPr>
          <p:nvPr/>
        </p:nvSpPr>
        <p:spPr bwMode="auto">
          <a:xfrm>
            <a:off x="592138" y="5715000"/>
            <a:ext cx="3827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Warren G. Harding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10948" name="TextBox 7"/>
          <p:cNvSpPr txBox="1">
            <a:spLocks noChangeArrowheads="1"/>
          </p:cNvSpPr>
          <p:nvPr/>
        </p:nvSpPr>
        <p:spPr bwMode="auto">
          <a:xfrm>
            <a:off x="4495800" y="5715000"/>
            <a:ext cx="4114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James M. Cox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10949" name="Picture 2" descr="http://upload.wikimedia.org/wikipedia/commons/8/87/Warren_G_Harding_portrait_as_senator_June_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3829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0" name="Picture 4" descr="http://upload.wikimedia.org/wikipedia/commons/8/8e/James_M._Cox_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1143000"/>
            <a:ext cx="31511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2524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1920</a:t>
            </a:r>
          </a:p>
        </p:txBody>
      </p:sp>
      <p:pic>
        <p:nvPicPr>
          <p:cNvPr id="2119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87238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1796</a:t>
            </a:r>
          </a:p>
        </p:txBody>
      </p:sp>
      <p:pic>
        <p:nvPicPr>
          <p:cNvPr id="148483" name="Picture 2" descr="File:ElectoralCollege1796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9013"/>
            <a:ext cx="6781800" cy="556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7261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6" descr="http://upload.wikimedia.org/wikipedia/commons/2/20/Robert_M_La_Follette%2C_S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143000"/>
            <a:ext cx="3324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Picture 4" descr="http://upload.wikimedia.org/wikipedia/commons/a/af/John_William_Dav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4242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1924</a:t>
            </a:r>
          </a:p>
        </p:txBody>
      </p:sp>
      <p:sp>
        <p:nvSpPr>
          <p:cNvPr id="212997" name="TextBox 7"/>
          <p:cNvSpPr txBox="1">
            <a:spLocks noChangeArrowheads="1"/>
          </p:cNvSpPr>
          <p:nvPr/>
        </p:nvSpPr>
        <p:spPr bwMode="auto">
          <a:xfrm>
            <a:off x="0" y="5715000"/>
            <a:ext cx="3048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Calvin Coolidge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12998" name="TextBox 7"/>
          <p:cNvSpPr txBox="1">
            <a:spLocks noChangeArrowheads="1"/>
          </p:cNvSpPr>
          <p:nvPr/>
        </p:nvSpPr>
        <p:spPr bwMode="auto">
          <a:xfrm>
            <a:off x="3276600" y="5715000"/>
            <a:ext cx="2667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John W. Davis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12999" name="Picture 2" descr="http://upload.wikimedia.org/wikipedia/commons/4/48/John_Calvin_Coolidge%2C_Bain_bw_photo_portra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r="6252"/>
          <a:stretch>
            <a:fillRect/>
          </a:stretch>
        </p:blipFill>
        <p:spPr bwMode="auto">
          <a:xfrm>
            <a:off x="0" y="1143000"/>
            <a:ext cx="2895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000" name="TextBox 7"/>
          <p:cNvSpPr txBox="1">
            <a:spLocks noChangeArrowheads="1"/>
          </p:cNvSpPr>
          <p:nvPr/>
        </p:nvSpPr>
        <p:spPr bwMode="auto">
          <a:xfrm>
            <a:off x="6172200" y="5715000"/>
            <a:ext cx="29718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Robert LaFollette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Progressive</a:t>
            </a:r>
          </a:p>
        </p:txBody>
      </p:sp>
    </p:spTree>
    <p:extLst>
      <p:ext uri="{BB962C8B-B14F-4D97-AF65-F5344CB8AC3E}">
        <p14:creationId xmlns:p14="http://schemas.microsoft.com/office/powerpoint/2010/main" val="17358084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1924</a:t>
            </a:r>
          </a:p>
        </p:txBody>
      </p:sp>
      <p:pic>
        <p:nvPicPr>
          <p:cNvPr id="2140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5938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1928</a:t>
            </a:r>
          </a:p>
        </p:txBody>
      </p:sp>
      <p:sp>
        <p:nvSpPr>
          <p:cNvPr id="215043" name="TextBox 7"/>
          <p:cNvSpPr txBox="1">
            <a:spLocks noChangeArrowheads="1"/>
          </p:cNvSpPr>
          <p:nvPr/>
        </p:nvSpPr>
        <p:spPr bwMode="auto">
          <a:xfrm>
            <a:off x="885825" y="5715000"/>
            <a:ext cx="33051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Herbert Hoover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15044" name="TextBox 7"/>
          <p:cNvSpPr txBox="1">
            <a:spLocks noChangeArrowheads="1"/>
          </p:cNvSpPr>
          <p:nvPr/>
        </p:nvSpPr>
        <p:spPr bwMode="auto">
          <a:xfrm>
            <a:off x="5105400" y="5715000"/>
            <a:ext cx="3276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Al Smith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15045" name="Picture 3" descr="Herbert_Ho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r="12521" b="20000"/>
          <a:stretch>
            <a:fillRect/>
          </a:stretch>
        </p:blipFill>
        <p:spPr bwMode="auto">
          <a:xfrm>
            <a:off x="885825" y="1219200"/>
            <a:ext cx="33051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6" name="Picture 2" descr="http://upload.wikimedia.org/wikipedia/commons/0/02/AlfredSmi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19200"/>
            <a:ext cx="330517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633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1928</a:t>
            </a:r>
          </a:p>
        </p:txBody>
      </p:sp>
      <p:pic>
        <p:nvPicPr>
          <p:cNvPr id="2160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5280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1932</a:t>
            </a:r>
          </a:p>
        </p:txBody>
      </p:sp>
      <p:sp>
        <p:nvSpPr>
          <p:cNvPr id="217091" name="TextBox 7"/>
          <p:cNvSpPr txBox="1">
            <a:spLocks noChangeArrowheads="1"/>
          </p:cNvSpPr>
          <p:nvPr/>
        </p:nvSpPr>
        <p:spPr bwMode="auto">
          <a:xfrm>
            <a:off x="4953000" y="5715000"/>
            <a:ext cx="335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Herbert Hoover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17092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Franklin D. Roosevelt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17093" name="Picture 3" descr="Herbert_Ho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r="12521" b="20000"/>
          <a:stretch>
            <a:fillRect/>
          </a:stretch>
        </p:blipFill>
        <p:spPr bwMode="auto">
          <a:xfrm>
            <a:off x="4953000" y="1219200"/>
            <a:ext cx="33639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4" name="Picture 2" descr="http://upload.wikimedia.org/wikipedia/commons/b/b8/FDR_in_1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19200"/>
            <a:ext cx="379095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412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688"/>
            <a:ext cx="9144000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1932</a:t>
            </a:r>
          </a:p>
        </p:txBody>
      </p:sp>
    </p:spTree>
    <p:extLst>
      <p:ext uri="{BB962C8B-B14F-4D97-AF65-F5344CB8AC3E}">
        <p14:creationId xmlns:p14="http://schemas.microsoft.com/office/powerpoint/2010/main" val="26769702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1936</a:t>
            </a:r>
          </a:p>
        </p:txBody>
      </p:sp>
      <p:sp>
        <p:nvSpPr>
          <p:cNvPr id="219139" name="TextBox 7"/>
          <p:cNvSpPr txBox="1">
            <a:spLocks noChangeArrowheads="1"/>
          </p:cNvSpPr>
          <p:nvPr/>
        </p:nvSpPr>
        <p:spPr bwMode="auto">
          <a:xfrm>
            <a:off x="4953000" y="5715000"/>
            <a:ext cx="335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Alf Landon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19140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Franklin D. Roosevelt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19141" name="Picture 2" descr="http://upload.wikimedia.org/wikipedia/commons/b/b8/FDR_in_1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19200"/>
            <a:ext cx="379095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2" name="Picture 2" descr="http://upload.wikimedia.org/wikipedia/commons/d/db/LandonPort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5659"/>
          <a:stretch>
            <a:fillRect/>
          </a:stretch>
        </p:blipFill>
        <p:spPr bwMode="auto">
          <a:xfrm>
            <a:off x="4953000" y="1143000"/>
            <a:ext cx="36576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88600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688"/>
            <a:ext cx="9144000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1936</a:t>
            </a:r>
          </a:p>
        </p:txBody>
      </p:sp>
    </p:spTree>
    <p:extLst>
      <p:ext uri="{BB962C8B-B14F-4D97-AF65-F5344CB8AC3E}">
        <p14:creationId xmlns:p14="http://schemas.microsoft.com/office/powerpoint/2010/main" val="2320889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1940</a:t>
            </a:r>
          </a:p>
        </p:txBody>
      </p:sp>
      <p:sp>
        <p:nvSpPr>
          <p:cNvPr id="221187" name="TextBox 7"/>
          <p:cNvSpPr txBox="1">
            <a:spLocks noChangeArrowheads="1"/>
          </p:cNvSpPr>
          <p:nvPr/>
        </p:nvSpPr>
        <p:spPr bwMode="auto">
          <a:xfrm>
            <a:off x="4953000" y="5715000"/>
            <a:ext cx="335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Wendell Willkie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21188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Franklin D. Roosevelt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21189" name="Picture 2" descr="http://upload.wikimedia.org/wikipedia/commons/b/b8/FDR_in_1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19200"/>
            <a:ext cx="379095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0" name="Picture 2" descr="http://upload.wikimedia.org/wikipedia/commons/7/7e/WendellWillk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3432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03797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1940</a:t>
            </a:r>
          </a:p>
        </p:txBody>
      </p:sp>
    </p:spTree>
    <p:extLst>
      <p:ext uri="{BB962C8B-B14F-4D97-AF65-F5344CB8AC3E}">
        <p14:creationId xmlns:p14="http://schemas.microsoft.com/office/powerpoint/2010/main" val="2962770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1800</a:t>
            </a:r>
          </a:p>
        </p:txBody>
      </p:sp>
      <p:sp>
        <p:nvSpPr>
          <p:cNvPr id="149507" name="TextBox 7"/>
          <p:cNvSpPr txBox="1">
            <a:spLocks noChangeArrowheads="1"/>
          </p:cNvSpPr>
          <p:nvPr/>
        </p:nvSpPr>
        <p:spPr bwMode="auto">
          <a:xfrm>
            <a:off x="4754563" y="56769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John Adams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Federalist</a:t>
            </a:r>
          </a:p>
        </p:txBody>
      </p:sp>
      <p:pic>
        <p:nvPicPr>
          <p:cNvPr id="149508" name="Picture 2" descr="US Navy 031029-N-6236G-001 A painting of President John Adams (1735-1826), 2nd president of the United States, by Asher B. Durand (1767-1845)-cro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143000"/>
            <a:ext cx="3551237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4" descr="Thomas Jefferson by Rembrandt Peale, 18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37338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0" name="TextBox 7"/>
          <p:cNvSpPr txBox="1">
            <a:spLocks noChangeArrowheads="1"/>
          </p:cNvSpPr>
          <p:nvPr/>
        </p:nvSpPr>
        <p:spPr bwMode="auto">
          <a:xfrm>
            <a:off x="914400" y="5715000"/>
            <a:ext cx="3429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Thomas Jefferson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Democratic-Republican</a:t>
            </a:r>
          </a:p>
        </p:txBody>
      </p:sp>
    </p:spTree>
    <p:extLst>
      <p:ext uri="{BB962C8B-B14F-4D97-AF65-F5344CB8AC3E}">
        <p14:creationId xmlns:p14="http://schemas.microsoft.com/office/powerpoint/2010/main" val="18298965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1944</a:t>
            </a:r>
          </a:p>
        </p:txBody>
      </p:sp>
      <p:sp>
        <p:nvSpPr>
          <p:cNvPr id="223235" name="TextBox 7"/>
          <p:cNvSpPr txBox="1">
            <a:spLocks noChangeArrowheads="1"/>
          </p:cNvSpPr>
          <p:nvPr/>
        </p:nvSpPr>
        <p:spPr bwMode="auto">
          <a:xfrm>
            <a:off x="4953000" y="5715000"/>
            <a:ext cx="335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Thomas Dewey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23236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Franklin D. Roosevelt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23237" name="Picture 2" descr="http://upload.wikimedia.org/wikipedia/commons/b/b8/FDR_in_1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19200"/>
            <a:ext cx="379095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8" name="Picture 2" descr="http://upload.wikimedia.org/wikipedia/commons/8/8b/ThomasDew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505200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6290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688"/>
            <a:ext cx="9144000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1944</a:t>
            </a:r>
          </a:p>
        </p:txBody>
      </p:sp>
    </p:spTree>
    <p:extLst>
      <p:ext uri="{BB962C8B-B14F-4D97-AF65-F5344CB8AC3E}">
        <p14:creationId xmlns:p14="http://schemas.microsoft.com/office/powerpoint/2010/main" val="4412778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1948</a:t>
            </a:r>
          </a:p>
        </p:txBody>
      </p:sp>
      <p:sp>
        <p:nvSpPr>
          <p:cNvPr id="225283" name="TextBox 7"/>
          <p:cNvSpPr txBox="1">
            <a:spLocks noChangeArrowheads="1"/>
          </p:cNvSpPr>
          <p:nvPr/>
        </p:nvSpPr>
        <p:spPr bwMode="auto">
          <a:xfrm>
            <a:off x="3124200" y="5346700"/>
            <a:ext cx="3048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Thomas Dewey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25284" name="TextBox 7"/>
          <p:cNvSpPr txBox="1">
            <a:spLocks noChangeArrowheads="1"/>
          </p:cNvSpPr>
          <p:nvPr/>
        </p:nvSpPr>
        <p:spPr bwMode="auto">
          <a:xfrm>
            <a:off x="76200" y="5346700"/>
            <a:ext cx="297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Harry S. Truman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25285" name="Picture 2" descr="http://upload.wikimedia.org/wikipedia/commons/8/8b/ThomasDew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73843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6" name="Picture 2" descr="http://upload.wikimedia.org/wikipedia/commons/9/92/Harry-tru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676400"/>
            <a:ext cx="27463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TextBox 7"/>
          <p:cNvSpPr txBox="1">
            <a:spLocks noChangeArrowheads="1"/>
          </p:cNvSpPr>
          <p:nvPr/>
        </p:nvSpPr>
        <p:spPr bwMode="auto">
          <a:xfrm>
            <a:off x="6248400" y="5346700"/>
            <a:ext cx="2590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Strom Thurmond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Dixiecrat</a:t>
            </a:r>
          </a:p>
        </p:txBody>
      </p:sp>
      <p:pic>
        <p:nvPicPr>
          <p:cNvPr id="225288" name="Picture 4" descr="http://upload.wikimedia.org/wikipedia/commons/1/10/StromThurmo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2728913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79368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1948</a:t>
            </a:r>
          </a:p>
        </p:txBody>
      </p:sp>
    </p:spTree>
    <p:extLst>
      <p:ext uri="{BB962C8B-B14F-4D97-AF65-F5344CB8AC3E}">
        <p14:creationId xmlns:p14="http://schemas.microsoft.com/office/powerpoint/2010/main" val="12728258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1952</a:t>
            </a:r>
          </a:p>
        </p:txBody>
      </p:sp>
      <p:sp>
        <p:nvSpPr>
          <p:cNvPr id="227331" name="TextBox 7"/>
          <p:cNvSpPr txBox="1">
            <a:spLocks noChangeArrowheads="1"/>
          </p:cNvSpPr>
          <p:nvPr/>
        </p:nvSpPr>
        <p:spPr bwMode="auto">
          <a:xfrm>
            <a:off x="4953000" y="5715000"/>
            <a:ext cx="335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Adlai Stevenson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27332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Dwight Eisenhower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227333" name="Picture 2" descr="http://upload.wikimedia.org/wikipedia/commons/5/5d/Dwight_David_Eisenhower%2C_photo_portrait_by_Bachrach%2C_1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r="4721" b="10168"/>
          <a:stretch>
            <a:fillRect/>
          </a:stretch>
        </p:blipFill>
        <p:spPr bwMode="auto">
          <a:xfrm>
            <a:off x="962025" y="1219200"/>
            <a:ext cx="36099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4" name="Picture 4" descr="http://upload.wikimedia.org/wikipedia/commons/b/bf/AdlaiEStevenson1900-1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219200"/>
            <a:ext cx="3416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2457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4325"/>
            <a:ext cx="916305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1952</a:t>
            </a:r>
          </a:p>
        </p:txBody>
      </p:sp>
    </p:spTree>
    <p:extLst>
      <p:ext uri="{BB962C8B-B14F-4D97-AF65-F5344CB8AC3E}">
        <p14:creationId xmlns:p14="http://schemas.microsoft.com/office/powerpoint/2010/main" val="41812615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1956</a:t>
            </a:r>
          </a:p>
        </p:txBody>
      </p:sp>
      <p:sp>
        <p:nvSpPr>
          <p:cNvPr id="229379" name="TextBox 7"/>
          <p:cNvSpPr txBox="1">
            <a:spLocks noChangeArrowheads="1"/>
          </p:cNvSpPr>
          <p:nvPr/>
        </p:nvSpPr>
        <p:spPr bwMode="auto">
          <a:xfrm>
            <a:off x="4953000" y="5715000"/>
            <a:ext cx="335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Adlai Stevenson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29380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Dwight Eisenhower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229381" name="Picture 2" descr="http://upload.wikimedia.org/wikipedia/commons/5/5d/Dwight_David_Eisenhower%2C_photo_portrait_by_Bachrach%2C_1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r="4721" b="10168"/>
          <a:stretch>
            <a:fillRect/>
          </a:stretch>
        </p:blipFill>
        <p:spPr bwMode="auto">
          <a:xfrm>
            <a:off x="962025" y="1219200"/>
            <a:ext cx="36099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2" name="Picture 4" descr="http://upload.wikimedia.org/wikipedia/commons/b/bf/AdlaiEStevenson1900-1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219200"/>
            <a:ext cx="3416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3097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1956</a:t>
            </a:r>
          </a:p>
        </p:txBody>
      </p:sp>
    </p:spTree>
    <p:extLst>
      <p:ext uri="{BB962C8B-B14F-4D97-AF65-F5344CB8AC3E}">
        <p14:creationId xmlns:p14="http://schemas.microsoft.com/office/powerpoint/2010/main" val="12686841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1960</a:t>
            </a:r>
          </a:p>
        </p:txBody>
      </p:sp>
      <p:sp>
        <p:nvSpPr>
          <p:cNvPr id="231427" name="TextBox 7"/>
          <p:cNvSpPr txBox="1">
            <a:spLocks noChangeArrowheads="1"/>
          </p:cNvSpPr>
          <p:nvPr/>
        </p:nvSpPr>
        <p:spPr bwMode="auto">
          <a:xfrm>
            <a:off x="4953000" y="5715000"/>
            <a:ext cx="335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Richard Nixon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31428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John F. Kennedy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31429" name="Picture 2" descr="http://upload.wikimedia.org/wikipedia/commons/9/96/John_F._Kennedy_-_NARA_-_518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1489" r="3088" b="1675"/>
          <a:stretch>
            <a:fillRect/>
          </a:stretch>
        </p:blipFill>
        <p:spPr bwMode="auto">
          <a:xfrm>
            <a:off x="1143000" y="1219200"/>
            <a:ext cx="33321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0" name="Picture 4" descr="http://upload.wikimedia.org/wikipedia/commons/c/c8/VP-Nix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9615" b="20969"/>
          <a:stretch>
            <a:fillRect/>
          </a:stretch>
        </p:blipFill>
        <p:spPr bwMode="auto">
          <a:xfrm>
            <a:off x="4648200" y="1219200"/>
            <a:ext cx="38782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710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1960</a:t>
            </a:r>
          </a:p>
        </p:txBody>
      </p:sp>
    </p:spTree>
    <p:extLst>
      <p:ext uri="{BB962C8B-B14F-4D97-AF65-F5344CB8AC3E}">
        <p14:creationId xmlns:p14="http://schemas.microsoft.com/office/powerpoint/2010/main" val="18334226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1800</a:t>
            </a:r>
          </a:p>
        </p:txBody>
      </p:sp>
      <p:pic>
        <p:nvPicPr>
          <p:cNvPr id="150531" name="Picture 2" descr="File:ElectoralCollege1800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22350"/>
            <a:ext cx="6629400" cy="5454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036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1964</a:t>
            </a:r>
          </a:p>
        </p:txBody>
      </p:sp>
      <p:sp>
        <p:nvSpPr>
          <p:cNvPr id="233475" name="TextBox 7"/>
          <p:cNvSpPr txBox="1">
            <a:spLocks noChangeArrowheads="1"/>
          </p:cNvSpPr>
          <p:nvPr/>
        </p:nvSpPr>
        <p:spPr bwMode="auto">
          <a:xfrm>
            <a:off x="4953000" y="5715000"/>
            <a:ext cx="335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Barry Goldwater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33476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Lyndon Johnson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33477" name="Picture 2" descr="http://upload.wikimedia.org/wikipedia/commons/c/c3/37_Lyndon_Johnson_3x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r="2969" b="13594"/>
          <a:stretch>
            <a:fillRect/>
          </a:stretch>
        </p:blipFill>
        <p:spPr bwMode="auto">
          <a:xfrm>
            <a:off x="990600" y="1219200"/>
            <a:ext cx="3505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8" name="Picture 4" descr="http://upload.wikimedia.org/wikipedia/commons/7/7a/Barry_Goldwater_photo19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t="8392" r="14729" b="31290"/>
          <a:stretch>
            <a:fillRect/>
          </a:stretch>
        </p:blipFill>
        <p:spPr bwMode="auto">
          <a:xfrm>
            <a:off x="4708525" y="1219200"/>
            <a:ext cx="3825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54273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1964</a:t>
            </a:r>
          </a:p>
        </p:txBody>
      </p:sp>
    </p:spTree>
    <p:extLst>
      <p:ext uri="{BB962C8B-B14F-4D97-AF65-F5344CB8AC3E}">
        <p14:creationId xmlns:p14="http://schemas.microsoft.com/office/powerpoint/2010/main" val="19238206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1968</a:t>
            </a:r>
          </a:p>
        </p:txBody>
      </p:sp>
      <p:sp>
        <p:nvSpPr>
          <p:cNvPr id="235523" name="TextBox 7"/>
          <p:cNvSpPr txBox="1">
            <a:spLocks noChangeArrowheads="1"/>
          </p:cNvSpPr>
          <p:nvPr/>
        </p:nvSpPr>
        <p:spPr bwMode="auto">
          <a:xfrm>
            <a:off x="3124200" y="5346700"/>
            <a:ext cx="3048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Hubert Humphrey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35524" name="TextBox 7"/>
          <p:cNvSpPr txBox="1">
            <a:spLocks noChangeArrowheads="1"/>
          </p:cNvSpPr>
          <p:nvPr/>
        </p:nvSpPr>
        <p:spPr bwMode="auto">
          <a:xfrm>
            <a:off x="76200" y="5346700"/>
            <a:ext cx="297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Richard Nixon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35525" name="TextBox 7"/>
          <p:cNvSpPr txBox="1">
            <a:spLocks noChangeArrowheads="1"/>
          </p:cNvSpPr>
          <p:nvPr/>
        </p:nvSpPr>
        <p:spPr bwMode="auto">
          <a:xfrm>
            <a:off x="6248400" y="5346700"/>
            <a:ext cx="25908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entury Gothic" pitchFamily="34" charset="0"/>
              </a:rPr>
              <a:t>George Wallace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American Independent</a:t>
            </a:r>
          </a:p>
        </p:txBody>
      </p:sp>
      <p:pic>
        <p:nvPicPr>
          <p:cNvPr id="235526" name="Picture 2" descr="http://upload.wikimedia.org/wikipedia/commons/2/20/Richard_Nix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9051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7" name="Picture 4" descr="http://upload.wikimedia.org/wikipedia/commons/2/28/HubertHumphr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28956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8" name="Picture 6" descr="http://upload.wikimedia.org/wikipedia/commons/9/9b/George_C_Wallace_%28Alabama_Governor%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4"/>
          <a:stretch>
            <a:fillRect/>
          </a:stretch>
        </p:blipFill>
        <p:spPr bwMode="auto">
          <a:xfrm>
            <a:off x="6172200" y="1676400"/>
            <a:ext cx="27574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3391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1968</a:t>
            </a:r>
          </a:p>
        </p:txBody>
      </p:sp>
    </p:spTree>
    <p:extLst>
      <p:ext uri="{BB962C8B-B14F-4D97-AF65-F5344CB8AC3E}">
        <p14:creationId xmlns:p14="http://schemas.microsoft.com/office/powerpoint/2010/main" val="42643086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1972</a:t>
            </a:r>
          </a:p>
        </p:txBody>
      </p:sp>
      <p:sp>
        <p:nvSpPr>
          <p:cNvPr id="237571" name="TextBox 7"/>
          <p:cNvSpPr txBox="1">
            <a:spLocks noChangeArrowheads="1"/>
          </p:cNvSpPr>
          <p:nvPr/>
        </p:nvSpPr>
        <p:spPr bwMode="auto">
          <a:xfrm>
            <a:off x="4724400" y="5715000"/>
            <a:ext cx="381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George McGovern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37572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Richard Nixon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237573" name="Picture 2" descr="http://upload.wikimedia.org/wikipedia/commons/2/20/Richard_Nix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219200"/>
            <a:ext cx="36623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4" name="Picture 4" descr="http://upload.wikimedia.org/wikipedia/commons/4/44/GeorgeStanleyMcGove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219200"/>
            <a:ext cx="3324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0951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650"/>
            <a:ext cx="91440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1972</a:t>
            </a:r>
          </a:p>
        </p:txBody>
      </p:sp>
    </p:spTree>
    <p:extLst>
      <p:ext uri="{BB962C8B-B14F-4D97-AF65-F5344CB8AC3E}">
        <p14:creationId xmlns:p14="http://schemas.microsoft.com/office/powerpoint/2010/main" val="6136996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1976</a:t>
            </a:r>
          </a:p>
        </p:txBody>
      </p:sp>
      <p:sp>
        <p:nvSpPr>
          <p:cNvPr id="239619" name="TextBox 7"/>
          <p:cNvSpPr txBox="1">
            <a:spLocks noChangeArrowheads="1"/>
          </p:cNvSpPr>
          <p:nvPr/>
        </p:nvSpPr>
        <p:spPr bwMode="auto">
          <a:xfrm>
            <a:off x="4724400" y="5715000"/>
            <a:ext cx="381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Gerald Ford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sp>
        <p:nvSpPr>
          <p:cNvPr id="239620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Jimmy Carter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pic>
        <p:nvPicPr>
          <p:cNvPr id="239621" name="Picture 2" descr="http://upload.wikimedia.org/wikipedia/commons/6/68/Carter_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34290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Picture 4" descr="http://upload.wikimedia.org/wikipedia/commons/6/6d/Gerald_Ford%2C_official_Presidential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3162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7898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538"/>
            <a:ext cx="9144000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1976</a:t>
            </a:r>
          </a:p>
        </p:txBody>
      </p:sp>
    </p:spTree>
    <p:extLst>
      <p:ext uri="{BB962C8B-B14F-4D97-AF65-F5344CB8AC3E}">
        <p14:creationId xmlns:p14="http://schemas.microsoft.com/office/powerpoint/2010/main" val="20925937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1980</a:t>
            </a:r>
          </a:p>
        </p:txBody>
      </p:sp>
      <p:sp>
        <p:nvSpPr>
          <p:cNvPr id="241667" name="TextBox 7"/>
          <p:cNvSpPr txBox="1">
            <a:spLocks noChangeArrowheads="1"/>
          </p:cNvSpPr>
          <p:nvPr/>
        </p:nvSpPr>
        <p:spPr bwMode="auto">
          <a:xfrm>
            <a:off x="4724400" y="5715000"/>
            <a:ext cx="381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Jimmy Carter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Democrat</a:t>
            </a:r>
          </a:p>
        </p:txBody>
      </p:sp>
      <p:sp>
        <p:nvSpPr>
          <p:cNvPr id="241668" name="TextBox 7"/>
          <p:cNvSpPr txBox="1">
            <a:spLocks noChangeArrowheads="1"/>
          </p:cNvSpPr>
          <p:nvPr/>
        </p:nvSpPr>
        <p:spPr bwMode="auto">
          <a:xfrm>
            <a:off x="685800" y="5715000"/>
            <a:ext cx="419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FF"/>
                </a:solidFill>
                <a:latin typeface="Century Gothic" pitchFamily="34" charset="0"/>
              </a:rPr>
              <a:t>Ronald Reagan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Century Gothic" pitchFamily="34" charset="0"/>
              </a:rPr>
              <a:t>Republican</a:t>
            </a:r>
          </a:p>
        </p:txBody>
      </p:sp>
      <p:pic>
        <p:nvPicPr>
          <p:cNvPr id="241669" name="Picture 2" descr="http://upload.wikimedia.org/wikipedia/commons/6/68/Carter_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4290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0" name="Picture 2" descr="http://upload.wikimedia.org/wikipedia/commons/d/df/Official_Portrait_of_President_Reagan_1981-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365760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4723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538"/>
            <a:ext cx="9144000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Century Gothic" pitchFamily="34" charset="0"/>
              </a:rPr>
              <a:t>Election of 1980</a:t>
            </a:r>
          </a:p>
        </p:txBody>
      </p:sp>
    </p:spTree>
    <p:extLst>
      <p:ext uri="{BB962C8B-B14F-4D97-AF65-F5344CB8AC3E}">
        <p14:creationId xmlns:p14="http://schemas.microsoft.com/office/powerpoint/2010/main" val="28754001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Microsoft Macintosh PowerPoint</Application>
  <PresentationFormat>On-screen Show (4:3)</PresentationFormat>
  <Paragraphs>371</Paragraphs>
  <Slides>115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115</vt:i4>
      </vt:variant>
    </vt:vector>
  </HeadingPairs>
  <TitlesOfParts>
    <vt:vector size="117" baseType="lpstr">
      <vt:lpstr>Office Theme</vt:lpstr>
      <vt:lpstr>Default Design</vt:lpstr>
      <vt:lpstr>Presidential Elections</vt:lpstr>
      <vt:lpstr>Election of 1789</vt:lpstr>
      <vt:lpstr>Election of 1789</vt:lpstr>
      <vt:lpstr>Election of 1792</vt:lpstr>
      <vt:lpstr>Election of 1792</vt:lpstr>
      <vt:lpstr>Election of 1796</vt:lpstr>
      <vt:lpstr>Election of 1796</vt:lpstr>
      <vt:lpstr>Election of 1800</vt:lpstr>
      <vt:lpstr>Election of 1800</vt:lpstr>
      <vt:lpstr>Election of 1804</vt:lpstr>
      <vt:lpstr>Election of 1804</vt:lpstr>
      <vt:lpstr>Election of 1808</vt:lpstr>
      <vt:lpstr>Election of 1808</vt:lpstr>
      <vt:lpstr>Election of 1812</vt:lpstr>
      <vt:lpstr>Election of 1812</vt:lpstr>
      <vt:lpstr>Election of 1816</vt:lpstr>
      <vt:lpstr>Election of 1816</vt:lpstr>
      <vt:lpstr>Election of 1820</vt:lpstr>
      <vt:lpstr>Election of 1820</vt:lpstr>
      <vt:lpstr>Election of 1824</vt:lpstr>
      <vt:lpstr>Election of 1824</vt:lpstr>
      <vt:lpstr>Election of 1828</vt:lpstr>
      <vt:lpstr>Election of 1828</vt:lpstr>
      <vt:lpstr>Election of 1832</vt:lpstr>
      <vt:lpstr>Election of 1832</vt:lpstr>
      <vt:lpstr>Election of 1836</vt:lpstr>
      <vt:lpstr>Election of 1836</vt:lpstr>
      <vt:lpstr>Election of 1840</vt:lpstr>
      <vt:lpstr>Election of 1840</vt:lpstr>
      <vt:lpstr>Election of 1844</vt:lpstr>
      <vt:lpstr>Election of 1844</vt:lpstr>
      <vt:lpstr>Election of 1848</vt:lpstr>
      <vt:lpstr>Election of 1848</vt:lpstr>
      <vt:lpstr>Election of 1852</vt:lpstr>
      <vt:lpstr>Election of 1852</vt:lpstr>
      <vt:lpstr>Election of 1856</vt:lpstr>
      <vt:lpstr>Election of 1856</vt:lpstr>
      <vt:lpstr>Election of 1860</vt:lpstr>
      <vt:lpstr>Election of 1860</vt:lpstr>
      <vt:lpstr>Election of 1864</vt:lpstr>
      <vt:lpstr>Election of 1864</vt:lpstr>
      <vt:lpstr>Election of 1868</vt:lpstr>
      <vt:lpstr>Election of 1868</vt:lpstr>
      <vt:lpstr>Election of 1872</vt:lpstr>
      <vt:lpstr>Election of 1872</vt:lpstr>
      <vt:lpstr>Election of 1876</vt:lpstr>
      <vt:lpstr>Election of 1876</vt:lpstr>
      <vt:lpstr>Election of 1880</vt:lpstr>
      <vt:lpstr>Election of 1880</vt:lpstr>
      <vt:lpstr>Election of 1884</vt:lpstr>
      <vt:lpstr>Election of 1884</vt:lpstr>
      <vt:lpstr>Election of 1888</vt:lpstr>
      <vt:lpstr>Election of 1888</vt:lpstr>
      <vt:lpstr>Election of 1892</vt:lpstr>
      <vt:lpstr>Election of 1892</vt:lpstr>
      <vt:lpstr>Election of 1896</vt:lpstr>
      <vt:lpstr>Election of 1896</vt:lpstr>
      <vt:lpstr>Election of 1900</vt:lpstr>
      <vt:lpstr>Election of 1900</vt:lpstr>
      <vt:lpstr>Election of 1904</vt:lpstr>
      <vt:lpstr>Election of 1904</vt:lpstr>
      <vt:lpstr>Election of 1908</vt:lpstr>
      <vt:lpstr>Election of 1908</vt:lpstr>
      <vt:lpstr>Election of 1912</vt:lpstr>
      <vt:lpstr>Election of 1912</vt:lpstr>
      <vt:lpstr>Election of 1916</vt:lpstr>
      <vt:lpstr>Election of 1916</vt:lpstr>
      <vt:lpstr>Election of 1920</vt:lpstr>
      <vt:lpstr>Election of 1920</vt:lpstr>
      <vt:lpstr>Election of 1924</vt:lpstr>
      <vt:lpstr>Election of 1924</vt:lpstr>
      <vt:lpstr>Election of 1928</vt:lpstr>
      <vt:lpstr>Election of 1928</vt:lpstr>
      <vt:lpstr>Election of 1932</vt:lpstr>
      <vt:lpstr>Election of 1932</vt:lpstr>
      <vt:lpstr>Election of 1936</vt:lpstr>
      <vt:lpstr>Election of 1936</vt:lpstr>
      <vt:lpstr>Election of 1940</vt:lpstr>
      <vt:lpstr>Election of 1940</vt:lpstr>
      <vt:lpstr>Election of 1944</vt:lpstr>
      <vt:lpstr>Election of 1944</vt:lpstr>
      <vt:lpstr>Election of 1948</vt:lpstr>
      <vt:lpstr>Election of 1948</vt:lpstr>
      <vt:lpstr>Election of 1952</vt:lpstr>
      <vt:lpstr>Election of 1952</vt:lpstr>
      <vt:lpstr>Election of 1956</vt:lpstr>
      <vt:lpstr>Election of 1956</vt:lpstr>
      <vt:lpstr>Election of 1960</vt:lpstr>
      <vt:lpstr>Election of 1960</vt:lpstr>
      <vt:lpstr>Election of 1964</vt:lpstr>
      <vt:lpstr>Election of 1964</vt:lpstr>
      <vt:lpstr>Election of 1968</vt:lpstr>
      <vt:lpstr>Election of 1968</vt:lpstr>
      <vt:lpstr>Election of 1972</vt:lpstr>
      <vt:lpstr>Election of 1972</vt:lpstr>
      <vt:lpstr>Election of 1976</vt:lpstr>
      <vt:lpstr>Election of 1976</vt:lpstr>
      <vt:lpstr>Election of 1980</vt:lpstr>
      <vt:lpstr>Election of 1980</vt:lpstr>
      <vt:lpstr>Election of 1984</vt:lpstr>
      <vt:lpstr>Election of 1984</vt:lpstr>
      <vt:lpstr>Election of 1988</vt:lpstr>
      <vt:lpstr>Election of 1988</vt:lpstr>
      <vt:lpstr>Election of 1992</vt:lpstr>
      <vt:lpstr>Election of 1992</vt:lpstr>
      <vt:lpstr>Election of 1996</vt:lpstr>
      <vt:lpstr>Election of 1996</vt:lpstr>
      <vt:lpstr>Election of 2000</vt:lpstr>
      <vt:lpstr>Election of 2000</vt:lpstr>
      <vt:lpstr>Election of 2004</vt:lpstr>
      <vt:lpstr>Election of 2004</vt:lpstr>
      <vt:lpstr>Election of 2008</vt:lpstr>
      <vt:lpstr>Election of 2008</vt:lpstr>
      <vt:lpstr>Election of 2012</vt:lpstr>
      <vt:lpstr>Election of 2012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Presidential Elections</dc:title>
  <dc:creator>John</dc:creator>
  <cp:lastModifiedBy>Ramirez, Marcia P.</cp:lastModifiedBy>
  <cp:revision>1</cp:revision>
  <dcterms:created xsi:type="dcterms:W3CDTF">2006-08-16T00:00:00Z</dcterms:created>
  <dcterms:modified xsi:type="dcterms:W3CDTF">2014-07-11T22:56:58Z</dcterms:modified>
</cp:coreProperties>
</file>