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F6A51-8CFD-4DD5-B73B-9F86906FAB57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B4DFF-90B5-4AA4-BA62-007D738AB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4.bp.blogspot.com/_bDFt4oJ_Mhc/TL1rgWYszDI/AAAAAAAAARI/JZG3eSLDghE/s1600/0postcard%20template.jpg"/>
          <p:cNvPicPr>
            <a:picLocks noChangeAspect="1" noChangeArrowheads="1"/>
          </p:cNvPicPr>
          <p:nvPr/>
        </p:nvPicPr>
        <p:blipFill>
          <a:blip r:embed="rId2" cstate="print"/>
          <a:srcRect b="6286"/>
          <a:stretch>
            <a:fillRect/>
          </a:stretch>
        </p:blipFill>
        <p:spPr bwMode="auto">
          <a:xfrm>
            <a:off x="-1" y="457200"/>
            <a:ext cx="9176525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4.bp.blogspot.com/_bDFt4oJ_Mhc/TL1rgWYszDI/AAAAAAAAARI/JZG3eSLDghE/s1600/0postcard%20template.jpg"/>
          <p:cNvPicPr>
            <a:picLocks noChangeAspect="1" noChangeArrowheads="1"/>
          </p:cNvPicPr>
          <p:nvPr/>
        </p:nvPicPr>
        <p:blipFill>
          <a:blip r:embed="rId2" cstate="print"/>
          <a:srcRect b="6286"/>
          <a:stretch>
            <a:fillRect/>
          </a:stretch>
        </p:blipFill>
        <p:spPr bwMode="auto">
          <a:xfrm rot="16200000">
            <a:off x="-1179576" y="1179575"/>
            <a:ext cx="6858000" cy="4498847"/>
          </a:xfrm>
          <a:prstGeom prst="rect">
            <a:avLst/>
          </a:prstGeom>
          <a:noFill/>
        </p:spPr>
      </p:pic>
      <p:pic>
        <p:nvPicPr>
          <p:cNvPr id="5" name="Picture 4" descr="http://4.bp.blogspot.com/_bDFt4oJ_Mhc/TL1rgWYszDI/AAAAAAAAARI/JZG3eSLDghE/s1600/0postcard%20template.jpg"/>
          <p:cNvPicPr>
            <a:picLocks noChangeAspect="1" noChangeArrowheads="1"/>
          </p:cNvPicPr>
          <p:nvPr/>
        </p:nvPicPr>
        <p:blipFill>
          <a:blip r:embed="rId2" cstate="print"/>
          <a:srcRect b="6286"/>
          <a:stretch>
            <a:fillRect/>
          </a:stretch>
        </p:blipFill>
        <p:spPr bwMode="auto">
          <a:xfrm rot="16200000">
            <a:off x="3465577" y="1179578"/>
            <a:ext cx="6858000" cy="4498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jjohnson</dc:creator>
  <cp:lastModifiedBy>jjohnson</cp:lastModifiedBy>
  <cp:revision>5</cp:revision>
  <dcterms:created xsi:type="dcterms:W3CDTF">2013-09-17T15:24:58Z</dcterms:created>
  <dcterms:modified xsi:type="dcterms:W3CDTF">2013-09-26T19:34:11Z</dcterms:modified>
</cp:coreProperties>
</file>