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3A2-775A-214B-9B48-AD227D00BE3F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F38C-2EFA-204F-B04F-24FAC8BB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5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3A2-775A-214B-9B48-AD227D00BE3F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F38C-2EFA-204F-B04F-24FAC8BB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7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3A2-775A-214B-9B48-AD227D00BE3F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F38C-2EFA-204F-B04F-24FAC8BB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3A2-775A-214B-9B48-AD227D00BE3F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F38C-2EFA-204F-B04F-24FAC8BB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8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3A2-775A-214B-9B48-AD227D00BE3F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F38C-2EFA-204F-B04F-24FAC8BB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8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3A2-775A-214B-9B48-AD227D00BE3F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F38C-2EFA-204F-B04F-24FAC8BB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8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3A2-775A-214B-9B48-AD227D00BE3F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F38C-2EFA-204F-B04F-24FAC8BB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9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3A2-775A-214B-9B48-AD227D00BE3F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F38C-2EFA-204F-B04F-24FAC8BB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0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3A2-775A-214B-9B48-AD227D00BE3F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F38C-2EFA-204F-B04F-24FAC8BB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3A2-775A-214B-9B48-AD227D00BE3F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F38C-2EFA-204F-B04F-24FAC8BB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1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3A2-775A-214B-9B48-AD227D00BE3F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F38C-2EFA-204F-B04F-24FAC8BB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2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8A3A2-775A-214B-9B48-AD227D00BE3F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BF38C-2EFA-204F-B04F-24FAC8BB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5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 Three Exam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40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THIS FOR AN “A”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4750"/>
            <a:ext cx="8229600" cy="549275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First, read chapters 4, 5, and 6 in the AMSCO book. </a:t>
            </a:r>
          </a:p>
          <a:p>
            <a:pPr marL="0" indent="0">
              <a:buNone/>
            </a:pPr>
            <a:r>
              <a:rPr lang="en-US" dirty="0" smtClean="0"/>
              <a:t>And know this…</a:t>
            </a:r>
          </a:p>
          <a:p>
            <a:pPr marL="514350" indent="-514350">
              <a:buAutoNum type="arabicPeriod"/>
            </a:pPr>
            <a:r>
              <a:rPr lang="en-US" dirty="0" smtClean="0"/>
              <a:t>Proclamation of 1763-reasons behind it and reaction by colonist.</a:t>
            </a:r>
          </a:p>
          <a:p>
            <a:pPr marL="514350" indent="-514350">
              <a:buAutoNum type="arabicPeriod"/>
            </a:pPr>
            <a:r>
              <a:rPr lang="en-US" dirty="0" smtClean="0"/>
              <a:t>Intolerable Acts (Coercive Acts)</a:t>
            </a:r>
          </a:p>
          <a:p>
            <a:pPr marL="514350" indent="-514350">
              <a:buAutoNum type="arabicPeriod"/>
            </a:pPr>
            <a:r>
              <a:rPr lang="en-US" dirty="0" smtClean="0"/>
              <a:t>Declaration of Independence and it’s significance</a:t>
            </a:r>
          </a:p>
          <a:p>
            <a:pPr marL="514350" indent="-514350">
              <a:buAutoNum type="arabicPeriod"/>
            </a:pPr>
            <a:r>
              <a:rPr lang="en-US" dirty="0" smtClean="0"/>
              <a:t>Hamilton’s financial Plan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Land Ordinance of 1785</a:t>
            </a:r>
          </a:p>
          <a:p>
            <a:pPr marL="514350" indent="-514350">
              <a:buAutoNum type="arabicPeriod"/>
            </a:pPr>
            <a:r>
              <a:rPr lang="en-US" dirty="0" smtClean="0"/>
              <a:t>Republican Motherhood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Compromises at the Constitutional Convention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Mercantilism</a:t>
            </a:r>
          </a:p>
          <a:p>
            <a:pPr marL="514350" indent="-514350">
              <a:buAutoNum type="arabicPeriod"/>
            </a:pPr>
            <a:r>
              <a:rPr lang="en-US" dirty="0" smtClean="0"/>
              <a:t>Northwest Ordinance of 1787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Federalist Papers</a:t>
            </a:r>
          </a:p>
          <a:p>
            <a:pPr marL="514350" indent="-514350">
              <a:buAutoNum type="arabicPeriod"/>
            </a:pPr>
            <a:r>
              <a:rPr lang="en-US" dirty="0" smtClean="0"/>
              <a:t>Farewell Address</a:t>
            </a:r>
          </a:p>
          <a:p>
            <a:pPr marL="514350" indent="-514350">
              <a:buAutoNum type="arabicPeriod"/>
            </a:pPr>
            <a:r>
              <a:rPr lang="en-US" dirty="0" smtClean="0"/>
              <a:t>Alien and Sedition Acts and the response to them</a:t>
            </a:r>
          </a:p>
          <a:p>
            <a:pPr marL="514350" indent="-514350">
              <a:buAutoNum type="arabicPeriod"/>
            </a:pPr>
            <a:r>
              <a:rPr lang="en-US" dirty="0" smtClean="0"/>
              <a:t>XYZ Affair</a:t>
            </a:r>
          </a:p>
          <a:p>
            <a:pPr marL="514350" indent="-514350">
              <a:buAutoNum type="arabicPeriod"/>
            </a:pPr>
            <a:r>
              <a:rPr lang="en-US" dirty="0" smtClean="0"/>
              <a:t>Election of 1800</a:t>
            </a:r>
          </a:p>
          <a:p>
            <a:pPr marL="514350" indent="-514350">
              <a:buAutoNum type="arabicPeriod"/>
            </a:pPr>
            <a:r>
              <a:rPr lang="en-US" dirty="0" smtClean="0"/>
              <a:t>Common Sense</a:t>
            </a:r>
          </a:p>
          <a:p>
            <a:pPr marL="514350" indent="-514350">
              <a:buAutoNum type="arabicPeriod"/>
            </a:pPr>
            <a:r>
              <a:rPr lang="en-US" dirty="0" smtClean="0"/>
              <a:t>People’s contribution to American Revolution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Significance of French and Indian War, DOC, and U.S. Constitution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Describe all the acts passed by Britain (Quartering, Stamp, Townshend, Tea, Coercive Acts) and the colonial reaction to those acts.</a:t>
            </a:r>
          </a:p>
          <a:p>
            <a:pPr marL="514350" indent="-514350">
              <a:buAutoNum type="arabicPeriod"/>
            </a:pPr>
            <a:r>
              <a:rPr lang="en-US" dirty="0" smtClean="0"/>
              <a:t>DBQ: KNOW ALL THINGS FEDERALIST AND DEMOCRATIC-REPUBLICAN (HAMILTON AND JEFFERSON)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7972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Assignment-6 Degrees of Separation</a:t>
            </a:r>
            <a:br>
              <a:rPr lang="en-US" dirty="0" smtClean="0"/>
            </a:br>
            <a:r>
              <a:rPr lang="en-US" dirty="0" smtClean="0"/>
              <a:t>(synthesis)-2 Day Poster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Each group with have to complete a flow map that connects/starts with the French and Indian War and connects/ends with The Revolution of 1800. </a:t>
            </a:r>
          </a:p>
          <a:p>
            <a:r>
              <a:rPr lang="en-US" dirty="0" smtClean="0"/>
              <a:t>You have to describe and connect one event to the next.</a:t>
            </a:r>
          </a:p>
          <a:p>
            <a:r>
              <a:rPr lang="en-US" dirty="0" smtClean="0"/>
              <a:t>The kicker is that Mrs. Ramirez will give each group three events/place/people that must be included into your flow map.</a:t>
            </a:r>
          </a:p>
          <a:p>
            <a:r>
              <a:rPr lang="en-US" dirty="0" smtClean="0"/>
              <a:t>Your flow map with will include six events ( I choose 3, you choose 3)</a:t>
            </a:r>
          </a:p>
          <a:p>
            <a:r>
              <a:rPr lang="en-US" dirty="0" smtClean="0"/>
              <a:t>All events must have visuals</a:t>
            </a:r>
          </a:p>
          <a:p>
            <a:r>
              <a:rPr lang="en-US" dirty="0" smtClean="0"/>
              <a:t>All will begin with French and Indian War and all with end with Revolution </a:t>
            </a:r>
            <a:r>
              <a:rPr lang="en-US" smtClean="0"/>
              <a:t>of 1800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551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265</Words>
  <Application>Microsoft Macintosh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Period Three Exam Review</vt:lpstr>
      <vt:lpstr>KNOW THIS FOR AN “A”</vt:lpstr>
      <vt:lpstr>Assignment-6 Degrees of Separation (synthesis)-2 Day Poster Project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Three Exam Review</dc:title>
  <dc:creator>Ramirez, Marcia P.</dc:creator>
  <cp:lastModifiedBy>Ramirez, Marcia P.</cp:lastModifiedBy>
  <cp:revision>3</cp:revision>
  <dcterms:created xsi:type="dcterms:W3CDTF">2014-10-21T17:07:14Z</dcterms:created>
  <dcterms:modified xsi:type="dcterms:W3CDTF">2014-10-21T17:30:11Z</dcterms:modified>
</cp:coreProperties>
</file>