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12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9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6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0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7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8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9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5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5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D5B1-C638-664C-90FB-FE3625A130F9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923F-252D-4B41-92CD-7122753BB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6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2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 number of southern Blacks were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sharecroppers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7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men of wealth begin to live in in the late 1800s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Suburbs-areas near 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2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Workers formed_____ to bargain collectively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 Unions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8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person was a muckraker who described the living conditions of the urban poor with pictures and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Jacob Riis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was an important effect of the construction of the transcontinental railroad?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increase in the number of settlers moving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4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idea calls for the a survival of the fittest applying to human nature and the best of men having power and 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Social Darwinism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5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goal of business in the late 1800s was?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Maximize profits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6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two of the “forgettable Presidents of the Gilded Age”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Where </a:t>
            </a:r>
            <a:r>
              <a:rPr lang="en-US" dirty="0" smtClean="0"/>
              <a:t>did the two major railroads meet upon completion of the </a:t>
            </a:r>
            <a:r>
              <a:rPr lang="en-US" smtClean="0"/>
              <a:t>transcontinental railroad?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96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could immigrants living in cities turn to for help assimilating into American Society?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Settlement Houses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9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did the “New Immigrants”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Southern and Eastern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8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corrupt organizations provided necessary services to help immigrants assimilate into society in return for votes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2034117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Political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8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Sioux ceremony caused the US to increase military action against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1117"/>
            <a:ext cx="8229600" cy="4525963"/>
          </a:xfrm>
        </p:spPr>
        <p:txBody>
          <a:bodyPr/>
          <a:lstStyle/>
          <a:p>
            <a:r>
              <a:rPr lang="en-US" dirty="0" smtClean="0"/>
              <a:t>Ghost 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1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animal was hunted to point of extinction?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Buffalo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4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what organizations did Carnegie donate his money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arts projects and universities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8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places did immigrants live in in the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8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two groups of people played a key role in the building of the railroad?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Irish and Chinese immigrants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6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177</Words>
  <Application>Microsoft Macintosh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Period 6 Exam Review</vt:lpstr>
      <vt:lpstr> Where could immigrants living in cities turn to for help assimilating into American Society?</vt:lpstr>
      <vt:lpstr> Where did the “New Immigrants” come from?</vt:lpstr>
      <vt:lpstr>  What corrupt organizations provided necessary services to help immigrants assimilate into society in return for votes</vt:lpstr>
      <vt:lpstr>Which Sioux ceremony caused the US to increase military action against them?</vt:lpstr>
      <vt:lpstr>Which animal was hunted to point of extinction?</vt:lpstr>
      <vt:lpstr>To what organizations did Carnegie donate his money to?</vt:lpstr>
      <vt:lpstr>What kind of places did immigrants live in in the cities</vt:lpstr>
      <vt:lpstr>What two groups of people played a key role in the building of the railroad?</vt:lpstr>
      <vt:lpstr>Large number of southern Blacks were</vt:lpstr>
      <vt:lpstr>Where did men of wealth begin to live in in the late 1800s</vt:lpstr>
      <vt:lpstr>Workers formed_____ to bargain collectively</vt:lpstr>
      <vt:lpstr>   What person was a muckraker who described the living conditions of the urban poor with pictures and books?</vt:lpstr>
      <vt:lpstr>  What was an important effect of the construction of the transcontinental railroad?</vt:lpstr>
      <vt:lpstr>This idea calls for the a survival of the fittest applying to human nature and the best of men having power and wealth</vt:lpstr>
      <vt:lpstr>The goal of business in the late 1800s was?</vt:lpstr>
      <vt:lpstr>Name two of the “forgettable Presidents of the Gilded Age”</vt:lpstr>
      <vt:lpstr>  Where did the two major railroads meet upon completion of the transcontinental railroad?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6 Exam Review</dc:title>
  <dc:creator>Ramirez, Marcia P.</dc:creator>
  <cp:lastModifiedBy>Ramirez, Marcia P.</cp:lastModifiedBy>
  <cp:revision>7</cp:revision>
  <dcterms:created xsi:type="dcterms:W3CDTF">2015-02-20T17:24:41Z</dcterms:created>
  <dcterms:modified xsi:type="dcterms:W3CDTF">2015-02-20T20:25:35Z</dcterms:modified>
</cp:coreProperties>
</file>