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F78C3-37DE-42B5-9775-252C7DE8C394}" type="datetimeFigureOut">
              <a:rPr lang="en-US" smtClean="0"/>
              <a:pPr/>
              <a:t>12/31/14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c18f01"/>
          <p:cNvPicPr preferRelativeResize="0"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371032" y="3863830"/>
            <a:ext cx="4124768" cy="2841770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My Business Empire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w Cen MT" pitchFamily="34" charset="0"/>
              </a:rPr>
              <a:t>Show me that you, too, could be a robber baron or captain of industry!  Create your own business empire on the next page:</a:t>
            </a:r>
          </a:p>
          <a:p>
            <a:endParaRPr lang="en-US" sz="1600" dirty="0" smtClean="0">
              <a:latin typeface="Tw Cen MT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latin typeface="Tw Cen MT" pitchFamily="34" charset="0"/>
              </a:rPr>
              <a:t>Start by creating “My Business</a:t>
            </a:r>
            <a:r>
              <a:rPr lang="en-US" sz="1600" dirty="0" smtClean="0">
                <a:latin typeface="Tw Cen MT" pitchFamily="34" charset="0"/>
              </a:rPr>
              <a:t>” in the bottom left corner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latin typeface="Tw Cen MT" pitchFamily="34" charset="0"/>
              </a:rPr>
              <a:t>Expand your business both vertically and horizontally </a:t>
            </a:r>
            <a:r>
              <a:rPr lang="en-US" sz="1600" dirty="0" smtClean="0">
                <a:latin typeface="Tw Cen MT" pitchFamily="34" charset="0"/>
              </a:rPr>
              <a:t>(see the Rockefeller/Standard Oil example below for help) by filling in the small boxes extending in both directions.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990600"/>
            <a:ext cx="4114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3. 	Treatment of Workers</a:t>
            </a:r>
            <a:r>
              <a:rPr lang="en-US" sz="1600" dirty="0" smtClean="0">
                <a:latin typeface="Tw Cen MT" pitchFamily="34" charset="0"/>
              </a:rPr>
              <a:t>: Would you slash wages and crush unions to make big profits?  Or would you treat workers well to create a stable but less profitable business?</a:t>
            </a:r>
          </a:p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4.	Government Legislation</a:t>
            </a:r>
            <a:r>
              <a:rPr lang="en-US" sz="1600" dirty="0" smtClean="0">
                <a:latin typeface="Tw Cen MT" pitchFamily="34" charset="0"/>
              </a:rPr>
              <a:t>: What laws would help your business grow and become more profitable?</a:t>
            </a:r>
          </a:p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5.	Spending on Myself</a:t>
            </a:r>
            <a:r>
              <a:rPr lang="en-US" sz="1600" dirty="0" smtClean="0">
                <a:latin typeface="Tw Cen MT" pitchFamily="34" charset="0"/>
              </a:rPr>
              <a:t>:  Would you be frugal?  Or an extravagant and conspicuous consumer?</a:t>
            </a:r>
          </a:p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6.	Philanthropy</a:t>
            </a:r>
            <a:r>
              <a:rPr lang="en-US" sz="1600" dirty="0" smtClean="0">
                <a:latin typeface="Tw Cen MT" pitchFamily="34" charset="0"/>
              </a:rPr>
              <a:t>: How would you use your wealth for the benefit of society as a whole?</a:t>
            </a:r>
          </a:p>
        </p:txBody>
      </p:sp>
      <p:pic>
        <p:nvPicPr>
          <p:cNvPr id="7" name="Picture 5" descr="pol_cartoon-Standard Oil Octopus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 l="2040" b="2350"/>
          <a:stretch>
            <a:fillRect/>
          </a:stretch>
        </p:blipFill>
        <p:spPr bwMode="auto">
          <a:xfrm>
            <a:off x="4826876" y="4267200"/>
            <a:ext cx="3783724" cy="2286000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1999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latin typeface="Tw Cen MT" pitchFamily="34" charset="0"/>
              </a:rPr>
              <a:t>My Business Empire</a:t>
            </a:r>
            <a:endParaRPr lang="en-US" sz="4000" u="sng" dirty="0">
              <a:latin typeface="Tw Cen MT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-1866899" y="2781300"/>
            <a:ext cx="449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itchFamily="34" charset="0"/>
              </a:rPr>
              <a:t>Vertical Integration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6096000"/>
            <a:ext cx="7848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itchFamily="34" charset="0"/>
              </a:rPr>
              <a:t>Horizontal Integration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73005"/>
            <a:ext cx="1066800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w Cen MT" pitchFamily="34" charset="0"/>
              </a:rPr>
              <a:t>My Business:</a:t>
            </a:r>
          </a:p>
          <a:p>
            <a:pPr algn="ctr"/>
            <a:endParaRPr lang="en-US" sz="1400" dirty="0" smtClean="0">
              <a:latin typeface="Tw Cen MT" pitchFamily="34" charset="0"/>
            </a:endParaRPr>
          </a:p>
          <a:p>
            <a:pPr algn="ctr"/>
            <a:endParaRPr lang="en-US" sz="1400" dirty="0" smtClean="0">
              <a:latin typeface="Tw Cen MT" pitchFamily="34" charset="0"/>
            </a:endParaRPr>
          </a:p>
          <a:p>
            <a:pPr algn="ctr"/>
            <a:endParaRPr lang="en-US" sz="1400" dirty="0" smtClean="0">
              <a:latin typeface="Tw Cen MT" pitchFamily="34" charset="0"/>
            </a:endParaRPr>
          </a:p>
          <a:p>
            <a:pPr algn="ctr"/>
            <a:endParaRPr lang="en-US" sz="1400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8382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Treatment of Employees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0480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Spending on Myself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8382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Government Legislation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0480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Philanthropy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5240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25146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44958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8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292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93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My Business Empire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Business Empire</dc:title>
  <dc:creator>hhsstudent</dc:creator>
  <cp:lastModifiedBy>Ramirez, Marcia P.</cp:lastModifiedBy>
  <cp:revision>6</cp:revision>
  <dcterms:created xsi:type="dcterms:W3CDTF">2013-12-11T18:24:57Z</dcterms:created>
  <dcterms:modified xsi:type="dcterms:W3CDTF">2015-01-01T00:38:37Z</dcterms:modified>
</cp:coreProperties>
</file>