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8ACDB3CC-F982-40F9-8DD6-BCC9AFBF44BD}" type="datetime1">
              <a:rPr lang="en-US" smtClean="0"/>
              <a:pPr/>
              <a:t>9/23/14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FDC-E128-6E47-9429-A086CDA0497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67EF-EE11-184C-B9F6-CCD88270217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FDC-E128-6E47-9429-A086CDA0497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67EF-EE11-184C-B9F6-CCD8827021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FDC-E128-6E47-9429-A086CDA0497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67EF-EE11-184C-B9F6-CCD882702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FDC-E128-6E47-9429-A086CDA0497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67EF-EE11-184C-B9F6-CCD882702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FDC-E128-6E47-9429-A086CDA0497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67EF-EE11-184C-B9F6-CCD882702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FDC-E128-6E47-9429-A086CDA0497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67EF-EE11-184C-B9F6-CCD88270217B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FDC-E128-6E47-9429-A086CDA0497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67EF-EE11-184C-B9F6-CCD882702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FDC-E128-6E47-9429-A086CDA0497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67EF-EE11-184C-B9F6-CCD88270217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FDC-E128-6E47-9429-A086CDA0497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67EF-EE11-184C-B9F6-CCD882702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FDC-E128-6E47-9429-A086CDA0497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67EF-EE11-184C-B9F6-CCD882702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FDC-E128-6E47-9429-A086CDA0497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67EF-EE11-184C-B9F6-CCD882702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FDC-E128-6E47-9429-A086CDA0497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67EF-EE11-184C-B9F6-CCD882702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06609FDC-E128-6E47-9429-A086CDA0497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59767EF-EE11-184C-B9F6-CCD8827021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FDC-E128-6E47-9429-A086CDA0497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67EF-EE11-184C-B9F6-CCD8827021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FDC-E128-6E47-9429-A086CDA0497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67EF-EE11-184C-B9F6-CCD882702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FDC-E128-6E47-9429-A086CDA0497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67EF-EE11-184C-B9F6-CCD882702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FDC-E128-6E47-9429-A086CDA0497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67EF-EE11-184C-B9F6-CCD88270217B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9FDC-E128-6E47-9429-A086CDA0497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67EF-EE11-184C-B9F6-CCD8827021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06609FDC-E128-6E47-9429-A086CDA04979}" type="datetimeFigureOut">
              <a:rPr lang="en-US" smtClean="0"/>
              <a:t>9/23/14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759767EF-EE11-184C-B9F6-CCD8827021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  <p:sldLayoutId id="2147483915" r:id="rId17"/>
    <p:sldLayoutId id="2147483916" r:id="rId18"/>
    <p:sldLayoutId id="2147483917" r:id="rId19"/>
    <p:sldLayoutId id="2147483918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Period Three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1754-1800</a:t>
            </a:r>
          </a:p>
          <a:p>
            <a:r>
              <a:rPr lang="en-US" sz="3600" dirty="0" smtClean="0"/>
              <a:t>(French and Indian War to the Election of Thomas Jefferson)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3067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England will attempt to reassert control over colonies following the FIW (CH. 6 &amp; 7)</a:t>
            </a:r>
          </a:p>
          <a:p>
            <a:r>
              <a:rPr lang="en-US" dirty="0" smtClean="0"/>
              <a:t>The colonies will react, declare their independence, and become a new nation (CH. 7 &amp; 8)</a:t>
            </a:r>
          </a:p>
          <a:p>
            <a:r>
              <a:rPr lang="en-US" dirty="0" smtClean="0"/>
              <a:t>Disagreements arose over the social, political and economic identity of the new nation.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84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18</TotalTime>
  <Words>73</Words>
  <Application>Microsoft Macintosh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Inkwell</vt:lpstr>
      <vt:lpstr>Period Three</vt:lpstr>
      <vt:lpstr>Big Ideas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Three</dc:title>
  <dc:creator>Ramirez, Marcia P.</dc:creator>
  <cp:lastModifiedBy>Ramirez, Marcia P.</cp:lastModifiedBy>
  <cp:revision>2</cp:revision>
  <dcterms:created xsi:type="dcterms:W3CDTF">2014-09-23T13:50:48Z</dcterms:created>
  <dcterms:modified xsi:type="dcterms:W3CDTF">2014-09-23T14:09:09Z</dcterms:modified>
</cp:coreProperties>
</file>