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FB57-7654-41C8-8E19-F8FAB70835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714E-BA73-4F09-BBB0-2E8D2F3A9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ww1.prweb.com/prfiles/2011/06/08/8554692/HenryClayport.jpg"/>
          <p:cNvPicPr>
            <a:picLocks noChangeAspect="1" noChangeArrowheads="1"/>
          </p:cNvPicPr>
          <p:nvPr/>
        </p:nvPicPr>
        <p:blipFill>
          <a:blip r:embed="rId2" cstate="print"/>
          <a:srcRect l="25263" r="18596"/>
          <a:stretch>
            <a:fillRect/>
          </a:stretch>
        </p:blipFill>
        <p:spPr bwMode="auto">
          <a:xfrm>
            <a:off x="3429000" y="1262062"/>
            <a:ext cx="2438400" cy="54711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The American System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41148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Henry Clay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3054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National Bank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00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Protective Tariff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276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Internal Improvements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5943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Sale of public lands</a:t>
            </a:r>
            <a:endParaRPr lang="en-US" sz="2000" dirty="0">
              <a:latin typeface="Rockwell" pitchFamily="18" charset="0"/>
            </a:endParaRPr>
          </a:p>
        </p:txBody>
      </p:sp>
      <p:pic>
        <p:nvPicPr>
          <p:cNvPr id="11266" name="Picture 2" descr="http://www.mrvanduyne.com/jackson/tari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2965622" cy="1905000"/>
          </a:xfrm>
          <a:prstGeom prst="rect">
            <a:avLst/>
          </a:prstGeom>
          <a:noFill/>
        </p:spPr>
      </p:pic>
      <p:pic>
        <p:nvPicPr>
          <p:cNvPr id="11268" name="Picture 4" descr="http://www.stlouisfed.org/inplainenglish/images/print_img/bank_im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114800"/>
            <a:ext cx="2948370" cy="2209800"/>
          </a:xfrm>
          <a:prstGeom prst="rect">
            <a:avLst/>
          </a:prstGeom>
          <a:noFill/>
        </p:spPr>
      </p:pic>
      <p:pic>
        <p:nvPicPr>
          <p:cNvPr id="11270" name="Picture 6" descr="http://2.bp.blogspot.com/-TDZ-8_JsF6Q/ToE5YpJn4_I/AAAAAAAAAGs/EHOTJUo8E5E/s1600/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219200"/>
            <a:ext cx="2743200" cy="2077155"/>
          </a:xfrm>
          <a:prstGeom prst="rect">
            <a:avLst/>
          </a:prstGeom>
          <a:noFill/>
        </p:spPr>
      </p:pic>
      <p:pic>
        <p:nvPicPr>
          <p:cNvPr id="13" name="Picture 3" descr="Westward_the_Course_of_Empire"/>
          <p:cNvPicPr>
            <a:picLocks noChangeAspect="1" noChangeArrowheads="1"/>
          </p:cNvPicPr>
          <p:nvPr/>
        </p:nvPicPr>
        <p:blipFill>
          <a:blip r:embed="rId6" cstate="print"/>
          <a:srcRect l="7500" t="9859" r="7500" b="23323"/>
          <a:stretch>
            <a:fillRect/>
          </a:stretch>
        </p:blipFill>
        <p:spPr bwMode="auto">
          <a:xfrm>
            <a:off x="6096000" y="4114800"/>
            <a:ext cx="293057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Protective Tariff</a:t>
            </a:r>
            <a:endParaRPr lang="en-US" dirty="0">
              <a:latin typeface="Rockwell" pitchFamily="18" charset="0"/>
            </a:endParaRPr>
          </a:p>
        </p:txBody>
      </p:sp>
      <p:pic>
        <p:nvPicPr>
          <p:cNvPr id="11266" name="Picture 2" descr="http://www.mrvanduyne.com/jackson/tari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382000" cy="5384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National Bank</a:t>
            </a:r>
            <a:endParaRPr lang="en-US" dirty="0">
              <a:latin typeface="Rockwell" pitchFamily="18" charset="0"/>
            </a:endParaRPr>
          </a:p>
        </p:txBody>
      </p:sp>
      <p:pic>
        <p:nvPicPr>
          <p:cNvPr id="4" name="Picture 4" descr="http://www.stlouisfed.org/inplainenglish/images/print_img/bank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84690"/>
            <a:ext cx="7162800" cy="5368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Sale of Public Lands… high prices</a:t>
            </a:r>
            <a:endParaRPr lang="en-US" dirty="0">
              <a:latin typeface="Rockwell" pitchFamily="18" charset="0"/>
            </a:endParaRPr>
          </a:p>
        </p:txBody>
      </p:sp>
      <p:pic>
        <p:nvPicPr>
          <p:cNvPr id="5" name="Picture 3" descr="Westward_the_Course_of_Empire"/>
          <p:cNvPicPr>
            <a:picLocks noChangeAspect="1" noChangeArrowheads="1"/>
          </p:cNvPicPr>
          <p:nvPr/>
        </p:nvPicPr>
        <p:blipFill>
          <a:blip r:embed="rId2" cstate="print"/>
          <a:srcRect l="7500" t="9859" r="7500" b="23323"/>
          <a:stretch>
            <a:fillRect/>
          </a:stretch>
        </p:blipFill>
        <p:spPr bwMode="auto">
          <a:xfrm>
            <a:off x="228600" y="1489635"/>
            <a:ext cx="8721777" cy="521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Internal Improvements… roads &amp; canals</a:t>
            </a:r>
            <a:endParaRPr lang="en-US" dirty="0">
              <a:latin typeface="Rockwell" pitchFamily="18" charset="0"/>
            </a:endParaRPr>
          </a:p>
        </p:txBody>
      </p:sp>
      <p:pic>
        <p:nvPicPr>
          <p:cNvPr id="4" name="Picture 6" descr="http://2.bp.blogspot.com/-TDZ-8_JsF6Q/ToE5YpJn4_I/AAAAAAAAAGs/EHOTJUo8E5E/s160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162800" cy="5423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American System</vt:lpstr>
      <vt:lpstr>Protective Tariff</vt:lpstr>
      <vt:lpstr>National Bank</vt:lpstr>
      <vt:lpstr>Sale of Public Lands… high prices</vt:lpstr>
      <vt:lpstr>Internal Improvements… roads &amp; canals</vt:lpstr>
    </vt:vector>
  </TitlesOfParts>
  <Company>Hertford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System</dc:title>
  <dc:creator>jjohnson</dc:creator>
  <cp:lastModifiedBy>jjohnson</cp:lastModifiedBy>
  <cp:revision>9</cp:revision>
  <dcterms:created xsi:type="dcterms:W3CDTF">2012-09-10T12:34:33Z</dcterms:created>
  <dcterms:modified xsi:type="dcterms:W3CDTF">2012-09-10T15:06:26Z</dcterms:modified>
</cp:coreProperties>
</file>