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35AB-E61D-4C1F-9994-F644D7AD1282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C77-96C6-416C-9147-30A1DF251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35AB-E61D-4C1F-9994-F644D7AD1282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C77-96C6-416C-9147-30A1DF251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35AB-E61D-4C1F-9994-F644D7AD1282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C77-96C6-416C-9147-30A1DF251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35AB-E61D-4C1F-9994-F644D7AD1282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C77-96C6-416C-9147-30A1DF251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35AB-E61D-4C1F-9994-F644D7AD1282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C77-96C6-416C-9147-30A1DF251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35AB-E61D-4C1F-9994-F644D7AD1282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C77-96C6-416C-9147-30A1DF251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35AB-E61D-4C1F-9994-F644D7AD1282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C77-96C6-416C-9147-30A1DF251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35AB-E61D-4C1F-9994-F644D7AD1282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C77-96C6-416C-9147-30A1DF251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35AB-E61D-4C1F-9994-F644D7AD1282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C77-96C6-416C-9147-30A1DF251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35AB-E61D-4C1F-9994-F644D7AD1282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C77-96C6-416C-9147-30A1DF251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35AB-E61D-4C1F-9994-F644D7AD1282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C77-96C6-416C-9147-30A1DF251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935AB-E61D-4C1F-9994-F644D7AD1282}" type="datetimeFigureOut">
              <a:rPr lang="en-US" smtClean="0"/>
              <a:pPr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5EC77-96C6-416C-9147-30A1DF251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"/>
          <a:ext cx="9144000" cy="69090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  <a:gridCol w="3048000"/>
              </a:tblGrid>
              <a:tr h="9780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Baskerville Old Face" pitchFamily="18" charset="0"/>
                        </a:rPr>
                        <a:t>Plains Indians</a:t>
                      </a:r>
                    </a:p>
                    <a:p>
                      <a:pPr algn="ctr"/>
                      <a:r>
                        <a:rPr lang="en-US" sz="2400" b="0" dirty="0" smtClean="0">
                          <a:latin typeface="Baskerville Old Face" pitchFamily="18" charset="0"/>
                        </a:rPr>
                        <a:t>1860-1890</a:t>
                      </a:r>
                      <a:endParaRPr lang="en-US" sz="2400" b="0" dirty="0"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Baskerville Old Face" pitchFamily="18" charset="0"/>
                        </a:rPr>
                        <a:t>Settlement</a:t>
                      </a:r>
                    </a:p>
                    <a:p>
                      <a:pPr algn="ctr"/>
                      <a:r>
                        <a:rPr lang="en-US" sz="2400" b="0" dirty="0" smtClean="0">
                          <a:latin typeface="Baskerville Old Face" pitchFamily="18" charset="0"/>
                        </a:rPr>
                        <a:t>1860-1890</a:t>
                      </a:r>
                      <a:endParaRPr lang="en-US" sz="2400" b="0" dirty="0"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Baskerville Old Face" pitchFamily="18" charset="0"/>
                        </a:rPr>
                        <a:t>New South</a:t>
                      </a:r>
                    </a:p>
                    <a:p>
                      <a:pPr algn="ctr"/>
                      <a:r>
                        <a:rPr lang="en-US" sz="2400" b="0" dirty="0" smtClean="0">
                          <a:latin typeface="Baskerville Old Face" pitchFamily="18" charset="0"/>
                        </a:rPr>
                        <a:t>1877-1920</a:t>
                      </a:r>
                      <a:endParaRPr lang="en-US" sz="2400" b="0" dirty="0">
                        <a:latin typeface="Baskerville Old Face" pitchFamily="18" charset="0"/>
                      </a:endParaRPr>
                    </a:p>
                  </a:txBody>
                  <a:tcPr/>
                </a:tc>
              </a:tr>
              <a:tr h="2118359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2679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Themes</a:t>
                      </a:r>
                    </a:p>
                    <a:p>
                      <a:pPr algn="ctr"/>
                      <a:r>
                        <a:rPr lang="en-US" sz="16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Indian wars, destruction of buffalo herds, Ghost Dance &amp; Wounded Knee, reservations, assimilation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Themes</a:t>
                      </a:r>
                    </a:p>
                    <a:p>
                      <a:pPr algn="ctr"/>
                      <a:r>
                        <a:rPr lang="en-US" sz="16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Manifest Destiny, Homestead Act, transcontinental</a:t>
                      </a:r>
                      <a:r>
                        <a:rPr lang="en-US" sz="16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RR, immigrant labor, farming and ranching, new inventions turn farm into a factory</a:t>
                      </a:r>
                      <a:endParaRPr lang="en-US" sz="1600" b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Themes</a:t>
                      </a:r>
                    </a:p>
                    <a:p>
                      <a:pPr algn="ctr"/>
                      <a:r>
                        <a:rPr lang="en-US" sz="16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Democratic Party (“Solid South”), m</a:t>
                      </a:r>
                      <a:r>
                        <a:rPr lang="en-US" sz="16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odernization,</a:t>
                      </a:r>
                      <a:r>
                        <a:rPr lang="en-US" sz="16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industrialization</a:t>
                      </a:r>
                      <a:r>
                        <a:rPr lang="en-US" sz="16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“good roads” movement, public education, racial segregation</a:t>
                      </a:r>
                      <a:endParaRPr lang="en-US" sz="1600" b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67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Where?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Western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Plains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Where?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Western Plains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Where?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Southern states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3824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Key People</a:t>
                      </a:r>
                    </a:p>
                    <a:p>
                      <a:pPr algn="ctr"/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Chiefs (Red Cloud, Sitting Bull, Chief Joseph), Generals (Sherman, Custer), Politicians (Ulysses S. Grant, Henry Dawes), writers (Helen Hunt Jackson)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Key People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Settlers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&amp; workers (poor whites, Irish, Chinese, “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Exodusters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,” Mormons), inventors (Deere, McCormick, Glidden, Swift), writers (Frederick Jackson Turner)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Key People</a:t>
                      </a:r>
                    </a:p>
                    <a:p>
                      <a:pPr algn="ctr"/>
                      <a:r>
                        <a:rPr lang="en-US" sz="16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Homer</a:t>
                      </a:r>
                      <a:r>
                        <a:rPr lang="en-US" sz="16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u="none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Plessy</a:t>
                      </a:r>
                      <a:r>
                        <a:rPr lang="en-US" sz="16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r</a:t>
                      </a:r>
                      <a:r>
                        <a:rPr lang="en-US" sz="16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eformers (Booker T. Washington, Henry </a:t>
                      </a:r>
                      <a:r>
                        <a:rPr lang="en-US" sz="1600" b="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Woodfin</a:t>
                      </a:r>
                      <a:r>
                        <a:rPr lang="en-US" sz="16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Grady)</a:t>
                      </a:r>
                      <a:endParaRPr lang="en-US" sz="1600" b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An old photograph of Red Cloud or Scarlet Cloud aka Makhpiya-luta or Ma-kpe-ah-lou-tah - Oglala Sioux 1880 [A]."/>
          <p:cNvPicPr/>
          <p:nvPr/>
        </p:nvPicPr>
        <p:blipFill>
          <a:blip r:embed="rId2" cstate="print"/>
          <a:srcRect l="18250" t="12183" r="41947" b="66755"/>
          <a:stretch>
            <a:fillRect/>
          </a:stretch>
        </p:blipFill>
        <p:spPr bwMode="auto">
          <a:xfrm>
            <a:off x="76199" y="1066800"/>
            <a:ext cx="2872465" cy="2133600"/>
          </a:xfrm>
          <a:prstGeom prst="rect">
            <a:avLst/>
          </a:prstGeom>
          <a:noFill/>
        </p:spPr>
      </p:pic>
      <p:pic>
        <p:nvPicPr>
          <p:cNvPr id="2051" name="Picture 3" descr="C:\Documents and Settings\jjohnson\Local Settings\Temporary Internet Files\Content.IE5\WRH83UJL\MC9002872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2897" y="1295400"/>
            <a:ext cx="3037860" cy="1676400"/>
          </a:xfrm>
          <a:prstGeom prst="rect">
            <a:avLst/>
          </a:prstGeom>
          <a:noFill/>
        </p:spPr>
      </p:pic>
      <p:pic>
        <p:nvPicPr>
          <p:cNvPr id="2057" name="Picture 9" descr="C:\Documents and Settings\jjohnson\Local Settings\Temporary Internet Files\Content.IE5\709QZFLC\MC90029798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979373"/>
            <a:ext cx="2514600" cy="22543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"/>
          <a:ext cx="9144000" cy="69090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  <a:gridCol w="3048000"/>
              </a:tblGrid>
              <a:tr h="9780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Baskerville Old Face" pitchFamily="18" charset="0"/>
                        </a:rPr>
                        <a:t>Gilded Age</a:t>
                      </a:r>
                    </a:p>
                    <a:p>
                      <a:pPr algn="ctr"/>
                      <a:r>
                        <a:rPr lang="en-US" sz="2400" b="0" dirty="0" smtClean="0">
                          <a:latin typeface="Baskerville Old Face" pitchFamily="18" charset="0"/>
                        </a:rPr>
                        <a:t>1868-1900</a:t>
                      </a:r>
                      <a:endParaRPr lang="en-US" sz="2400" b="0" dirty="0"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Baskerville Old Face" pitchFamily="18" charset="0"/>
                        </a:rPr>
                        <a:t>Populism</a:t>
                      </a:r>
                    </a:p>
                    <a:p>
                      <a:pPr algn="ctr"/>
                      <a:r>
                        <a:rPr lang="en-US" sz="2400" b="0" dirty="0" smtClean="0">
                          <a:latin typeface="Baskerville Old Face" pitchFamily="18" charset="0"/>
                        </a:rPr>
                        <a:t>1890s</a:t>
                      </a:r>
                      <a:endParaRPr lang="en-US" sz="2400" b="0" dirty="0"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Baskerville Old Face" pitchFamily="18" charset="0"/>
                        </a:rPr>
                        <a:t>Progressivism</a:t>
                      </a:r>
                    </a:p>
                    <a:p>
                      <a:pPr algn="ctr"/>
                      <a:r>
                        <a:rPr lang="en-US" sz="2400" b="0" dirty="0" smtClean="0">
                          <a:latin typeface="Baskerville Old Face" pitchFamily="18" charset="0"/>
                        </a:rPr>
                        <a:t>1890-1920</a:t>
                      </a:r>
                      <a:endParaRPr lang="en-US" sz="2400" b="0" dirty="0">
                        <a:latin typeface="Baskerville Old Face" pitchFamily="18" charset="0"/>
                      </a:endParaRPr>
                    </a:p>
                  </a:txBody>
                  <a:tcPr/>
                </a:tc>
              </a:tr>
              <a:tr h="2118359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2679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Themes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Immigration, industrialization, robber barons, labor strikes, urbanization,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political corruption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Themes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Fight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 the interests of farmers by regulating economy and establishing more direct democracy (Omaha Platform)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Themes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Address ills of  Gilded Age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&amp;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industrialization… regulate economy, direct democracy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conservation, women’s rights, etc.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67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Where?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All over the U.S.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Where?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Rural America, especially the west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Where?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Cities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3824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Key People</a:t>
                      </a:r>
                    </a:p>
                    <a:p>
                      <a:pPr algn="ctr"/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Weak presidents, political bosses (Tweed), industrialists (Carnegie, Rockefeller, Vanderbilt, Morgan, etc.), union leaders (Powderly, Gompers, Debs)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Key People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William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Jennings Bryan (Populist/Democratic candidate)</a:t>
                      </a:r>
                    </a:p>
                    <a:p>
                      <a:pPr algn="ctr"/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William McKinley (opposed &amp; defeated Bryan in election of 1896)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Key People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Muckrakers (Upton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Sinclair, Ida Tarbell, etc.)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reformers (Jane Addams, Florence Kelly, etc.), three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Progressive Presidents (T.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R.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Taft &amp; Wilson)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jjohnson\Local Settings\Temporary Internet Files\Content.IE5\1NSYBUSC\MP90044251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43000"/>
            <a:ext cx="2857500" cy="1905000"/>
          </a:xfrm>
          <a:prstGeom prst="rect">
            <a:avLst/>
          </a:prstGeom>
          <a:noFill/>
        </p:spPr>
      </p:pic>
      <p:pic>
        <p:nvPicPr>
          <p:cNvPr id="1027" name="Picture 3" descr="C:\Documents and Settings\jjohnson\Local Settings\Temporary Internet Files\Content.IE5\AATJII8T\MC9004455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990600"/>
            <a:ext cx="1905000" cy="2289725"/>
          </a:xfrm>
          <a:prstGeom prst="rect">
            <a:avLst/>
          </a:prstGeom>
          <a:noFill/>
        </p:spPr>
      </p:pic>
      <p:pic>
        <p:nvPicPr>
          <p:cNvPr id="1028" name="Picture 4" descr="C:\Documents and Settings\jjohnson\Local Settings\Temporary Internet Files\Content.IE5\WRH83UJL\MC90015009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3451" y="1066800"/>
            <a:ext cx="2894349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364</Words>
  <Application>Microsoft Macintosh PowerPoint</Application>
  <PresentationFormat>On-screen Show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jjohnson</dc:creator>
  <cp:lastModifiedBy>Ramirez, Marcia P.</cp:lastModifiedBy>
  <cp:revision>15</cp:revision>
  <dcterms:created xsi:type="dcterms:W3CDTF">2014-01-09T13:44:57Z</dcterms:created>
  <dcterms:modified xsi:type="dcterms:W3CDTF">2015-01-05T06:02:21Z</dcterms:modified>
</cp:coreProperties>
</file>