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F3"/>
    <a:srgbClr val="BFC4D7"/>
    <a:srgbClr val="D9DCE7"/>
    <a:srgbClr val="CBCFDF"/>
    <a:srgbClr val="3333CC"/>
    <a:srgbClr val="3333FF"/>
    <a:srgbClr val="343434"/>
    <a:srgbClr val="565656"/>
    <a:srgbClr val="959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00" autoAdjust="0"/>
  </p:normalViewPr>
  <p:slideViewPr>
    <p:cSldViewPr>
      <p:cViewPr>
        <p:scale>
          <a:sx n="100" d="100"/>
          <a:sy n="100" d="100"/>
        </p:scale>
        <p:origin x="-1888" y="-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796CF4-79A7-402F-92C1-641673431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97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9F27B-03A7-4670-8F4C-FF33DAE17AA6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3CDF-4DAF-4164-A203-3B59D4EB32BA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2DC4-2900-476D-9C59-812CCBB12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2AB02-C1EB-43F2-B511-6EB772DAA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4496-A006-4524-A08F-18D349406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49AB4-F85D-4591-B792-E3B8A59CE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A5F9-14A4-417C-92D5-3D4CCCFE0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A87F-6E37-4F6E-8C9B-59D570A6C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4374A-012D-456F-823A-16B964553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9701-101E-4636-814D-0B8A118CC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66B1-6856-4D2B-9609-07DFD0F73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A6B1-408F-43CB-9FA3-9E8D912A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3ADE-1E66-43EE-97B6-02BA35F60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6B49FF-A365-4E12-A715-310FB6BF3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5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owen.org/wp-content/uploads/King.Charles.I.1628.AD-1.jpg" TargetMode="External"/><Relationship Id="rId1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slide" Target="slide5.xml"/><Relationship Id="rId4" Type="http://schemas.openxmlformats.org/officeDocument/2006/relationships/slide" Target="slide1.xml"/><Relationship Id="rId5" Type="http://schemas.openxmlformats.org/officeDocument/2006/relationships/image" Target="../media/image1.jpeg"/><Relationship Id="rId6" Type="http://schemas.openxmlformats.org/officeDocument/2006/relationships/image" Target="../media/image2.jpe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9" Type="http://schemas.openxmlformats.org/officeDocument/2006/relationships/hyperlink" Target="http://en.wikipedia.org/wiki/File:George_Percy.jpg" TargetMode="External"/><Relationship Id="rId10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slide" Target="slide5.xml"/><Relationship Id="rId4" Type="http://schemas.openxmlformats.org/officeDocument/2006/relationships/image" Target="../media/image1.jpeg"/><Relationship Id="rId5" Type="http://schemas.openxmlformats.org/officeDocument/2006/relationships/hyperlink" Target="http://en.wikipedia.org/wiki/File:George_Percy.jpg" TargetMode="External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3.jpeg"/><Relationship Id="rId9" Type="http://schemas.openxmlformats.org/officeDocument/2006/relationships/hyperlink" Target="http://www.owen.org/wp-content/uploads/King.Charles.I.1628.AD-1.jpg" TargetMode="External"/><Relationship Id="rId10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image" Target="../media/image1.jpeg"/><Relationship Id="rId5" Type="http://schemas.openxmlformats.org/officeDocument/2006/relationships/image" Target="../media/image3.jpeg"/><Relationship Id="rId6" Type="http://schemas.openxmlformats.org/officeDocument/2006/relationships/image" Target="../media/image12.jpeg"/><Relationship Id="rId7" Type="http://schemas.openxmlformats.org/officeDocument/2006/relationships/image" Target="../media/image13.jpeg"/><Relationship Id="rId8" Type="http://schemas.openxmlformats.org/officeDocument/2006/relationships/hyperlink" Target="http://en.wikipedia.org/wiki/File:George_Percy.jpg" TargetMode="External"/><Relationship Id="rId9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1.xml"/><Relationship Id="rId5" Type="http://schemas.openxmlformats.org/officeDocument/2006/relationships/image" Target="../media/image15.gif"/><Relationship Id="rId6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334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  <a:endParaRPr lang="en-US" sz="1000" dirty="0" smtClean="0"/>
          </a:p>
        </p:txBody>
      </p:sp>
      <p:sp>
        <p:nvSpPr>
          <p:cNvPr id="308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3081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3093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3095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Information</a:t>
            </a:r>
            <a:endParaRPr lang="en-US" sz="1200" b="1" dirty="0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2400" y="2590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52400" y="2819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124200" y="1752600"/>
            <a:ext cx="3276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6172200" cy="220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Current City:</a:t>
            </a:r>
            <a:r>
              <a:rPr lang="en-US" sz="1100" dirty="0" smtClean="0"/>
              <a:t>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Hometown:</a:t>
            </a:r>
            <a:r>
              <a:rPr lang="en-US" sz="1100" dirty="0" smtClean="0"/>
              <a:t>      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Sex:</a:t>
            </a:r>
            <a:r>
              <a:rPr lang="en-US" sz="1100" dirty="0"/>
              <a:t>          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Birthday:</a:t>
            </a:r>
            <a:r>
              <a:rPr lang="en-US" sz="1100" dirty="0"/>
              <a:t>   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Relationship </a:t>
            </a:r>
            <a:r>
              <a:rPr lang="en-US" sz="1100" dirty="0">
                <a:solidFill>
                  <a:srgbClr val="959EBD"/>
                </a:solidFill>
              </a:rPr>
              <a:t>Status:</a:t>
            </a:r>
            <a:r>
              <a:rPr lang="en-US" sz="1100" dirty="0"/>
              <a:t>          </a:t>
            </a:r>
            <a:r>
              <a:rPr lang="en-US" sz="1100" dirty="0" smtClean="0"/>
              <a:t>	Married to </a:t>
            </a:r>
            <a:r>
              <a:rPr lang="en-US" sz="1100" dirty="0" smtClean="0">
                <a:solidFill>
                  <a:schemeClr val="accent1"/>
                </a:solidFill>
              </a:rPr>
              <a:t>Name </a:t>
            </a:r>
            <a:r>
              <a:rPr lang="en-US" sz="1100" dirty="0" smtClean="0"/>
              <a:t>or Single or Widowed from </a:t>
            </a:r>
            <a:r>
              <a:rPr lang="en-US" sz="1100" dirty="0" smtClean="0">
                <a:solidFill>
                  <a:schemeClr val="accent1"/>
                </a:solidFill>
              </a:rPr>
              <a:t>Name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Employer:  		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Education: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Religion: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Political Views: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People Who Inspire: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Quotations: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Books:	</a:t>
            </a:r>
            <a:r>
              <a:rPr lang="en-US" sz="1100" i="1" dirty="0" smtClean="0"/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Activities:		</a:t>
            </a:r>
            <a:endParaRPr lang="en-US" sz="1100" dirty="0" smtClean="0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133600" y="480060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Contact Information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810000" y="4953000"/>
            <a:ext cx="2667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133600" y="5105400"/>
            <a:ext cx="48006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Address:</a:t>
            </a:r>
            <a:r>
              <a:rPr lang="en-US" sz="1100" dirty="0">
                <a:solidFill>
                  <a:srgbClr val="959EBD"/>
                </a:solidFill>
              </a:rPr>
              <a:t> </a:t>
            </a:r>
            <a:r>
              <a:rPr lang="en-US" sz="1100" dirty="0" smtClean="0">
                <a:solidFill>
                  <a:srgbClr val="959EBD"/>
                </a:solidFill>
              </a:rPr>
              <a:t> </a:t>
            </a:r>
            <a:r>
              <a:rPr lang="en-US" sz="1100" dirty="0" smtClean="0"/>
              <a:t>Street, City, State, Zip Code</a:t>
            </a:r>
            <a:endParaRPr lang="en-US" sz="1100" dirty="0"/>
          </a:p>
        </p:txBody>
      </p:sp>
      <p:pic>
        <p:nvPicPr>
          <p:cNvPr id="4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152400" y="3048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068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Info</a:t>
            </a:r>
          </a:p>
        </p:txBody>
      </p:sp>
      <p:sp>
        <p:nvSpPr>
          <p:cNvPr id="2069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Photos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5908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First post</a:t>
            </a:r>
            <a:endParaRPr lang="en-US" sz="1200" dirty="0"/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2057400" y="15240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>
                <a:solidFill>
                  <a:srgbClr val="343434"/>
                </a:solidFill>
              </a:rPr>
              <a:t>Update status</a:t>
            </a:r>
            <a:endParaRPr lang="en-US" sz="1000" dirty="0">
              <a:solidFill>
                <a:srgbClr val="343434"/>
              </a:solidFill>
            </a:endParaRP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7391400" y="1524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Share</a:t>
            </a:r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52400" y="2667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3429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667000" y="1828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819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pic>
        <p:nvPicPr>
          <p:cNvPr id="8198" name="Picture 6" descr="http://www.powhatan.org/chief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4706918"/>
            <a:ext cx="533400" cy="533400"/>
          </a:xfrm>
          <a:prstGeom prst="rect">
            <a:avLst/>
          </a:prstGeom>
          <a:noFill/>
        </p:spPr>
      </p:pic>
      <p:pic>
        <p:nvPicPr>
          <p:cNvPr id="6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5867400"/>
            <a:ext cx="473868" cy="473868"/>
          </a:xfrm>
          <a:prstGeom prst="rect">
            <a:avLst/>
          </a:prstGeom>
          <a:noFill/>
        </p:spPr>
      </p:pic>
      <p:pic>
        <p:nvPicPr>
          <p:cNvPr id="8202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28600" y="5563895"/>
            <a:ext cx="639337" cy="639337"/>
          </a:xfrm>
          <a:prstGeom prst="rect">
            <a:avLst/>
          </a:prstGeom>
          <a:noFill/>
        </p:spPr>
      </p:pic>
      <p:pic>
        <p:nvPicPr>
          <p:cNvPr id="8204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3812879"/>
            <a:ext cx="533400" cy="533400"/>
          </a:xfrm>
          <a:prstGeom prst="rect">
            <a:avLst/>
          </a:prstGeom>
          <a:noFill/>
        </p:spPr>
      </p:pic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152400" y="24384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152400" y="3124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52400" y="2895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pic>
        <p:nvPicPr>
          <p:cNvPr id="4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2430065"/>
            <a:ext cx="473868" cy="473868"/>
          </a:xfrm>
          <a:prstGeom prst="rect">
            <a:avLst/>
          </a:prstGeom>
          <a:noFill/>
        </p:spPr>
      </p:pic>
      <p:pic>
        <p:nvPicPr>
          <p:cNvPr id="4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3192065"/>
            <a:ext cx="473868" cy="473868"/>
          </a:xfrm>
          <a:prstGeom prst="rect">
            <a:avLst/>
          </a:prstGeom>
          <a:noFill/>
        </p:spPr>
      </p:pic>
      <p:pic>
        <p:nvPicPr>
          <p:cNvPr id="4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4487465"/>
            <a:ext cx="473868" cy="473868"/>
          </a:xfrm>
          <a:prstGeom prst="rect">
            <a:avLst/>
          </a:prstGeom>
          <a:noFill/>
        </p:spPr>
      </p:pic>
      <p:pic>
        <p:nvPicPr>
          <p:cNvPr id="59" name="Picture 14" descr="http://upload.wikimedia.org/wikipedia/commons/thumb/4/49/George_Percy.jpg/220px-George_Percy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743200" y="3851641"/>
            <a:ext cx="373918" cy="373918"/>
          </a:xfrm>
          <a:prstGeom prst="rect">
            <a:avLst/>
          </a:prstGeom>
          <a:noFill/>
        </p:spPr>
      </p:pic>
      <p:pic>
        <p:nvPicPr>
          <p:cNvPr id="62" name="Picture 2" descr="http://www.owen.org/wp-content/uploads/King.Charles.I.1628.AD-1-251x300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743200" y="5152072"/>
            <a:ext cx="478155" cy="478155"/>
          </a:xfrm>
          <a:prstGeom prst="rect">
            <a:avLst/>
          </a:prstGeom>
          <a:noFill/>
        </p:spPr>
      </p:pic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2667000" y="2438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second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2743200" y="3124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third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2743200" y="59436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fifth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2" name="Rectangle 54"/>
          <p:cNvSpPr>
            <a:spLocks noChangeArrowheads="1"/>
          </p:cNvSpPr>
          <p:nvPr/>
        </p:nvSpPr>
        <p:spPr bwMode="auto">
          <a:xfrm>
            <a:off x="2667000" y="4495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fourth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3962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3276600" y="5257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838200" y="40386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838200" y="48768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9" name="Text Box 39"/>
          <p:cNvSpPr txBox="1">
            <a:spLocks noChangeArrowheads="1"/>
          </p:cNvSpPr>
          <p:nvPr/>
        </p:nvSpPr>
        <p:spPr bwMode="auto">
          <a:xfrm>
            <a:off x="914400" y="5715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819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</a:t>
            </a:r>
            <a:r>
              <a:rPr lang="en-US" sz="800" dirty="0" smtClean="0">
                <a:solidFill>
                  <a:srgbClr val="3333CC"/>
                </a:solidFill>
              </a:rPr>
              <a:t> </a:t>
            </a:r>
            <a:r>
              <a:rPr lang="en-US" sz="800" dirty="0" err="1" smtClean="0">
                <a:solidFill>
                  <a:srgbClr val="3333CC"/>
                </a:solidFill>
              </a:rPr>
              <a:t>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sp>
        <p:nvSpPr>
          <p:cNvPr id="60" name="Text Box 36"/>
          <p:cNvSpPr txBox="1">
            <a:spLocks noChangeArrowheads="1"/>
          </p:cNvSpPr>
          <p:nvPr/>
        </p:nvSpPr>
        <p:spPr bwMode="auto">
          <a:xfrm>
            <a:off x="152400" y="2514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pic>
        <p:nvPicPr>
          <p:cNvPr id="61" name="Picture 14" descr="http://upload.wikimedia.org/wikipedia/commons/thumb/4/49/George_Percy.jpg/220px-George_Perc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0" y="2888801"/>
            <a:ext cx="623197" cy="623197"/>
          </a:xfrm>
          <a:prstGeom prst="rect">
            <a:avLst/>
          </a:prstGeom>
          <a:noFill/>
        </p:spPr>
      </p:pic>
      <p:sp>
        <p:nvSpPr>
          <p:cNvPr id="62" name="Text Box 39"/>
          <p:cNvSpPr txBox="1">
            <a:spLocks noChangeArrowheads="1"/>
          </p:cNvSpPr>
          <p:nvPr/>
        </p:nvSpPr>
        <p:spPr bwMode="auto">
          <a:xfrm>
            <a:off x="838200" y="3048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63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28600" y="3754272"/>
            <a:ext cx="572179" cy="572179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914400" y="3886200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3725465"/>
            <a:ext cx="473868" cy="473868"/>
          </a:xfrm>
          <a:prstGeom prst="rect">
            <a:avLst/>
          </a:prstGeom>
          <a:noFill/>
        </p:spPr>
      </p:pic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2667000" y="1981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sixth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3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5554265"/>
            <a:ext cx="473868" cy="473868"/>
          </a:xfrm>
          <a:prstGeom prst="rect">
            <a:avLst/>
          </a:prstGeom>
          <a:noFill/>
        </p:spPr>
      </p:pic>
      <p:pic>
        <p:nvPicPr>
          <p:cNvPr id="6146" name="Picture 2" descr="http://www.owen.org/wp-content/uploads/King.Charles.I.1628.AD-1-251x300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52400" y="4561141"/>
            <a:ext cx="669417" cy="669417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914400" y="4724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51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2811065"/>
            <a:ext cx="473868" cy="473868"/>
          </a:xfrm>
          <a:prstGeom prst="rect">
            <a:avLst/>
          </a:prstGeom>
          <a:noFill/>
        </p:spPr>
      </p:pic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2667000" y="37338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eighth post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2590800" y="5638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ninth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/>
          </a:p>
        </p:txBody>
      </p:sp>
      <p:pic>
        <p:nvPicPr>
          <p:cNvPr id="6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1896665"/>
            <a:ext cx="473868" cy="473868"/>
          </a:xfrm>
          <a:prstGeom prst="rect">
            <a:avLst/>
          </a:prstGeom>
          <a:noFill/>
        </p:spPr>
      </p:pic>
      <p:pic>
        <p:nvPicPr>
          <p:cNvPr id="56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2819400" y="4320139"/>
            <a:ext cx="357081" cy="357081"/>
          </a:xfrm>
          <a:prstGeom prst="rect">
            <a:avLst/>
          </a:prstGeom>
          <a:noFill/>
        </p:spPr>
      </p:pic>
      <p:pic>
        <p:nvPicPr>
          <p:cNvPr id="50" name="Picture 6" descr="http://www.powhatan.org/chief.jpg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819400" y="4960521"/>
            <a:ext cx="330994" cy="330994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276600" y="4343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3276600" y="4876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pic>
        <p:nvPicPr>
          <p:cNvPr id="3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4182665"/>
            <a:ext cx="473868" cy="473868"/>
          </a:xfrm>
          <a:prstGeom prst="rect">
            <a:avLst/>
          </a:prstGeom>
          <a:noFill/>
        </p:spPr>
      </p:pic>
      <p:sp>
        <p:nvSpPr>
          <p:cNvPr id="41" name="Rectangle 54"/>
          <p:cNvSpPr>
            <a:spLocks noChangeArrowheads="1"/>
          </p:cNvSpPr>
          <p:nvPr/>
        </p:nvSpPr>
        <p:spPr bwMode="auto">
          <a:xfrm>
            <a:off x="2590800" y="32004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eleventh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3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1668065"/>
            <a:ext cx="473868" cy="473868"/>
          </a:xfrm>
          <a:prstGeom prst="rect">
            <a:avLst/>
          </a:prstGeom>
          <a:noFill/>
        </p:spPr>
      </p:pic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2667000" y="16002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6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133600" y="3183673"/>
            <a:ext cx="490654" cy="490654"/>
          </a:xfrm>
          <a:prstGeom prst="rect">
            <a:avLst/>
          </a:prstGeom>
          <a:noFill/>
        </p:spPr>
      </p:pic>
      <p:pic>
        <p:nvPicPr>
          <p:cNvPr id="42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819400" y="2420381"/>
            <a:ext cx="344361" cy="344361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3352800" y="2362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pic>
        <p:nvPicPr>
          <p:cNvPr id="48" name="Picture 14" descr="http://upload.wikimedia.org/wikipedia/commons/thumb/4/49/George_Percy.jpg/220px-George_Percy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895600" y="5077781"/>
            <a:ext cx="436238" cy="436238"/>
          </a:xfrm>
          <a:prstGeom prst="rect">
            <a:avLst/>
          </a:prstGeom>
          <a:noFill/>
        </p:spPr>
      </p:pic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sp>
        <p:nvSpPr>
          <p:cNvPr id="26" name="Rectangle 54"/>
          <p:cNvSpPr>
            <a:spLocks noChangeArrowheads="1"/>
          </p:cNvSpPr>
          <p:nvPr/>
        </p:nvSpPr>
        <p:spPr bwMode="auto">
          <a:xfrm>
            <a:off x="2743200" y="41148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twelfth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5029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46482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Photos of </a:t>
            </a:r>
            <a:r>
              <a:rPr lang="en-US" sz="1000" b="1" dirty="0" smtClean="0"/>
              <a:t>Name</a:t>
            </a:r>
            <a:r>
              <a:rPr lang="en-US" sz="1000" dirty="0" smtClean="0"/>
              <a:t> </a:t>
            </a:r>
            <a:r>
              <a:rPr lang="en-US" sz="800" dirty="0" smtClean="0"/>
              <a:t> </a:t>
            </a:r>
            <a:r>
              <a:rPr lang="en-US" sz="800" dirty="0"/>
              <a:t>6</a:t>
            </a:r>
            <a:r>
              <a:rPr lang="en-US" sz="800" dirty="0" smtClean="0"/>
              <a:t> </a:t>
            </a:r>
            <a:r>
              <a:rPr lang="en-US" sz="800" dirty="0"/>
              <a:t>Photos</a:t>
            </a:r>
            <a:endParaRPr lang="en-US" sz="1000" dirty="0"/>
          </a:p>
        </p:txBody>
      </p:sp>
      <p:sp>
        <p:nvSpPr>
          <p:cNvPr id="4123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/>
              <a:t>Name</a:t>
            </a:r>
            <a:endParaRPr lang="en-US" sz="1400" dirty="0"/>
          </a:p>
        </p:txBody>
      </p:sp>
      <p:pic>
        <p:nvPicPr>
          <p:cNvPr id="2054" name="Picture 6" descr="http://ushistoryimages.com/images/captain-john-smith/fullsize/captain-john-smith-4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657600" y="1912038"/>
            <a:ext cx="1754399" cy="1754399"/>
          </a:xfrm>
          <a:prstGeom prst="rect">
            <a:avLst/>
          </a:prstGeom>
          <a:noFill/>
        </p:spPr>
      </p:pic>
      <p:pic>
        <p:nvPicPr>
          <p:cNvPr id="2058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717643" y="1828800"/>
            <a:ext cx="1905000" cy="1905000"/>
          </a:xfrm>
          <a:prstGeom prst="rect">
            <a:avLst/>
          </a:prstGeom>
          <a:noFill/>
        </p:spPr>
      </p:pic>
      <p:pic>
        <p:nvPicPr>
          <p:cNvPr id="2060" name="Picture 12" descr="Captain John Smith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295400" y="1905000"/>
            <a:ext cx="1828800" cy="1828800"/>
          </a:xfrm>
          <a:prstGeom prst="rect">
            <a:avLst/>
          </a:prstGeom>
          <a:noFill/>
        </p:spPr>
      </p:pic>
      <p:pic>
        <p:nvPicPr>
          <p:cNvPr id="2062" name="Picture 14" descr="http://www.writersreps.com/images/books/jamestown2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581400" y="4267200"/>
            <a:ext cx="1752600" cy="1752600"/>
          </a:xfrm>
          <a:prstGeom prst="rect">
            <a:avLst/>
          </a:prstGeom>
          <a:noFill/>
        </p:spPr>
      </p:pic>
      <p:pic>
        <p:nvPicPr>
          <p:cNvPr id="2064" name="Picture 16" descr="http://www.socialstudiesforkids.com/graphics/jamestownarrival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90600" y="3886200"/>
            <a:ext cx="2371725" cy="2371725"/>
          </a:xfrm>
          <a:prstGeom prst="rect">
            <a:avLst/>
          </a:prstGeom>
          <a:noFill/>
        </p:spPr>
      </p:pic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1" y="544506"/>
            <a:ext cx="609600" cy="609600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7" descr="no-imag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3962400"/>
            <a:ext cx="24003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259</Words>
  <Application>Microsoft Macintosh PowerPoint</Application>
  <PresentationFormat>On-screen Show (4:3)</PresentationFormat>
  <Paragraphs>109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facebook</vt:lpstr>
      <vt:lpstr>facebook</vt:lpstr>
      <vt:lpstr>facebook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Ramirez, Marcia P.</cp:lastModifiedBy>
  <cp:revision>99</cp:revision>
  <dcterms:created xsi:type="dcterms:W3CDTF">2009-03-30T18:09:43Z</dcterms:created>
  <dcterms:modified xsi:type="dcterms:W3CDTF">2014-10-16T14:09:05Z</dcterms:modified>
</cp:coreProperties>
</file>