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224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21D0C-4D63-4A00-B339-494162CAC627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E1255-0A05-49FC-8C2B-59E8BE902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upload.wikimedia.org/wikipedia/commons/1/10/Confederate_National_Flag_since_Mai_1_1863_to_Mar_4_1865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www.nationsonline.org/maps/USA_blank_map.jpg"/>
          <p:cNvPicPr>
            <a:picLocks noChangeAspect="1" noChangeArrowheads="1"/>
          </p:cNvPicPr>
          <p:nvPr/>
        </p:nvPicPr>
        <p:blipFill>
          <a:blip r:embed="rId2" cstate="print"/>
          <a:srcRect l="54827" t="14167" r="1457" b="25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3429000" cy="1107996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Legend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Black line – border between Confederacy &amp; Union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Black dot – capitals (Washington &amp; Richmond)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Red Dot &amp; Name – Confederate battle victory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Blue Dot &amp; Name – Union battle victory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04800"/>
            <a:ext cx="3429000" cy="830997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Blue line – Union blockade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Grey shading – Confederate states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Blue shading – Union states</a:t>
            </a:r>
          </a:p>
          <a:p>
            <a:pPr>
              <a:buFont typeface="Arial" pitchFamily="34" charset="0"/>
              <a:buChar char="•"/>
            </a:pPr>
            <a:endParaRPr lang="en-US" sz="1200" dirty="0"/>
          </a:p>
        </p:txBody>
      </p:sp>
      <p:pic>
        <p:nvPicPr>
          <p:cNvPr id="7" name="Picture 6" descr="Image:US flag 34 stars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28146">
            <a:off x="2261649" y="2320483"/>
            <a:ext cx="1507651" cy="7936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4" descr="Image:Confederate National Flag since Mai 1 1863 to Mar 4 1865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32568">
            <a:off x="1304487" y="5932291"/>
            <a:ext cx="1713939" cy="85697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580495">
            <a:off x="2546349" y="265877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20682271">
            <a:off x="1358571" y="6347426"/>
            <a:ext cx="1968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Confederacy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Hertford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jjohnson</dc:creator>
  <cp:lastModifiedBy>jjohnson</cp:lastModifiedBy>
  <cp:revision>3</cp:revision>
  <dcterms:created xsi:type="dcterms:W3CDTF">2012-02-15T14:20:58Z</dcterms:created>
  <dcterms:modified xsi:type="dcterms:W3CDTF">2013-11-15T13:24:31Z</dcterms:modified>
</cp:coreProperties>
</file>