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9" r:id="rId3"/>
    <p:sldId id="260" r:id="rId4"/>
    <p:sldId id="261" r:id="rId5"/>
    <p:sldId id="257" r:id="rId6"/>
    <p:sldId id="262" r:id="rId7"/>
    <p:sldId id="258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12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6011-F1AB-3942-85D8-B21DC918DDB7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0BFE-A506-7443-9A4D-DC9F7E9FD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6011-F1AB-3942-85D8-B21DC918DDB7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0BFE-A506-7443-9A4D-DC9F7E9FD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6011-F1AB-3942-85D8-B21DC918DDB7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0BFE-A506-7443-9A4D-DC9F7E9FD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6011-F1AB-3942-85D8-B21DC918DDB7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0BFE-A506-7443-9A4D-DC9F7E9FD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6011-F1AB-3942-85D8-B21DC918DDB7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0BFE-A506-7443-9A4D-DC9F7E9FD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6011-F1AB-3942-85D8-B21DC918DDB7}" type="datetimeFigureOut">
              <a:rPr lang="en-US" smtClean="0"/>
              <a:t>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0BFE-A506-7443-9A4D-DC9F7E9FDA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6011-F1AB-3942-85D8-B21DC918DDB7}" type="datetimeFigureOut">
              <a:rPr lang="en-US" smtClean="0"/>
              <a:t>4/9/17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0BFE-A506-7443-9A4D-DC9F7E9FD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6011-F1AB-3942-85D8-B21DC918DDB7}" type="datetimeFigureOut">
              <a:rPr lang="en-US" smtClean="0"/>
              <a:t>4/9/17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0BFE-A506-7443-9A4D-DC9F7E9FD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6011-F1AB-3942-85D8-B21DC918DDB7}" type="datetimeFigureOut">
              <a:rPr lang="en-US" smtClean="0"/>
              <a:t>4/9/17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0BFE-A506-7443-9A4D-DC9F7E9FD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6011-F1AB-3942-85D8-B21DC918DDB7}" type="datetimeFigureOut">
              <a:rPr lang="en-US" smtClean="0"/>
              <a:t>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800BFE-A506-7443-9A4D-DC9F7E9FD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6011-F1AB-3942-85D8-B21DC918DDB7}" type="datetimeFigureOut">
              <a:rPr lang="en-US" smtClean="0"/>
              <a:t>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0BFE-A506-7443-9A4D-DC9F7E9FD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066011-F1AB-3942-85D8-B21DC918DDB7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4800BFE-A506-7443-9A4D-DC9F7E9FDA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S64zRnnn4Po" TargetMode="External"/><Relationship Id="rId3" Type="http://schemas.openxmlformats.org/officeDocument/2006/relationships/hyperlink" Target="https://www.youtube.com/watch?v=lkXFb1sMa38%5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Civil Rights Movement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1950s-1960s….mission accomplished???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599" y="4372509"/>
            <a:ext cx="5965176" cy="248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74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civil rights issues of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In groups, come up with one civil rights issue that must be addressed today. 10 </a:t>
            </a:r>
            <a:r>
              <a:rPr lang="en-US" sz="2400" dirty="0" err="1" smtClean="0"/>
              <a:t>mins</a:t>
            </a:r>
            <a:r>
              <a:rPr lang="en-US" sz="2400" dirty="0" smtClean="0"/>
              <a:t>, share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What is the issue?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Why is it an issue?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What strategies should be used to address that issue?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What resistance do you anticipate you will be up against?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236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Gay Rights</a:t>
            </a:r>
          </a:p>
          <a:p>
            <a:r>
              <a:rPr lang="en-US" sz="2800" dirty="0" smtClean="0"/>
              <a:t>Health care as a right</a:t>
            </a:r>
          </a:p>
          <a:p>
            <a:r>
              <a:rPr lang="en-US" sz="2800" dirty="0" smtClean="0"/>
              <a:t>Equal pay for women</a:t>
            </a:r>
          </a:p>
          <a:p>
            <a:r>
              <a:rPr lang="en-US" sz="2800" dirty="0" smtClean="0"/>
              <a:t>Reproductive rights</a:t>
            </a:r>
          </a:p>
          <a:p>
            <a:r>
              <a:rPr lang="en-US" sz="2800" dirty="0" smtClean="0"/>
              <a:t>Voted ID Laws</a:t>
            </a:r>
          </a:p>
          <a:p>
            <a:r>
              <a:rPr lang="en-US" sz="2800" dirty="0" smtClean="0"/>
              <a:t>Education Inequality </a:t>
            </a:r>
          </a:p>
          <a:p>
            <a:r>
              <a:rPr lang="en-US" sz="2800" dirty="0" smtClean="0"/>
              <a:t>Criminal justice reform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99153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Project-Activist era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546" y="914400"/>
            <a:ext cx="8948602" cy="59436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/>
              <a:t>You and a group will be creating a presentation around a group of activists from a specific area.  You need to include the following information:</a:t>
            </a:r>
          </a:p>
          <a:p>
            <a:pPr lvl="0"/>
            <a:r>
              <a:rPr lang="en-US" sz="6400" dirty="0"/>
              <a:t>Leaders (Names and relevant information)</a:t>
            </a:r>
          </a:p>
          <a:p>
            <a:pPr lvl="1"/>
            <a:r>
              <a:rPr lang="en-US" sz="6400" dirty="0"/>
              <a:t>Include a quote from one of the leaders you find regarding their work in civil rights</a:t>
            </a:r>
          </a:p>
          <a:p>
            <a:pPr lvl="0"/>
            <a:r>
              <a:rPr lang="en-US" sz="6400" dirty="0"/>
              <a:t>Ideals (What did they want to accomplish?)</a:t>
            </a:r>
          </a:p>
          <a:p>
            <a:pPr lvl="0"/>
            <a:r>
              <a:rPr lang="en-US" sz="6400" dirty="0"/>
              <a:t>Goals (How were they going to accomplish those ideals?)</a:t>
            </a:r>
          </a:p>
          <a:p>
            <a:pPr lvl="0"/>
            <a:r>
              <a:rPr lang="en-US" sz="6400" dirty="0"/>
              <a:t>Accomplishments (What were they able to accomplish?)</a:t>
            </a:r>
          </a:p>
          <a:p>
            <a:pPr lvl="0"/>
            <a:r>
              <a:rPr lang="en-US" sz="6400" dirty="0"/>
              <a:t>Confrontations with the Man (Were there any instances of trouble with the police etc.?)</a:t>
            </a:r>
          </a:p>
          <a:p>
            <a:r>
              <a:rPr lang="en-US" sz="6400" dirty="0"/>
              <a:t> </a:t>
            </a:r>
          </a:p>
          <a:p>
            <a:r>
              <a:rPr lang="en-US" sz="6400" dirty="0"/>
              <a:t>You can use any method of electronic presentation software (</a:t>
            </a:r>
            <a:r>
              <a:rPr lang="en-US" sz="6400" dirty="0" err="1"/>
              <a:t>google</a:t>
            </a:r>
            <a:r>
              <a:rPr lang="en-US" sz="6400" dirty="0"/>
              <a:t> slides, PowerPoint, </a:t>
            </a:r>
            <a:r>
              <a:rPr lang="en-US" sz="6400" dirty="0" err="1"/>
              <a:t>Prezi</a:t>
            </a:r>
            <a:r>
              <a:rPr lang="en-US" sz="6400" dirty="0"/>
              <a:t>, etc.) to present the information to the class.</a:t>
            </a:r>
          </a:p>
          <a:p>
            <a:endParaRPr lang="en-US" sz="6400" dirty="0"/>
          </a:p>
          <a:p>
            <a:r>
              <a:rPr lang="en-US" sz="6400" dirty="0"/>
              <a:t>Presentations will be </a:t>
            </a:r>
            <a:r>
              <a:rPr lang="en-US" sz="6400" u="sng" dirty="0"/>
              <a:t>no longer than 5 minutes</a:t>
            </a:r>
            <a:endParaRPr lang="en-US" sz="6400" dirty="0"/>
          </a:p>
          <a:p>
            <a:r>
              <a:rPr lang="en-US" sz="6400" dirty="0"/>
              <a:t>Presentations start Wednesday, April 20, </a:t>
            </a:r>
            <a:r>
              <a:rPr lang="en-US" sz="6400" dirty="0" smtClean="0"/>
              <a:t>2016</a:t>
            </a:r>
            <a:endParaRPr lang="en-US" sz="6400" dirty="0"/>
          </a:p>
          <a:p>
            <a:r>
              <a:rPr lang="en-US" sz="6400" dirty="0"/>
              <a:t>You will be assigned a group to research from the </a:t>
            </a:r>
            <a:r>
              <a:rPr lang="en-US" sz="6400" dirty="0" smtClean="0"/>
              <a:t>following: </a:t>
            </a:r>
            <a:endParaRPr lang="en-US" sz="6400" dirty="0"/>
          </a:p>
          <a:p>
            <a:r>
              <a:rPr lang="en-US" sz="6400" dirty="0" smtClean="0"/>
              <a:t>Chicano Movement			Counterculture</a:t>
            </a:r>
            <a:endParaRPr lang="en-US" sz="6400" dirty="0"/>
          </a:p>
          <a:p>
            <a:pPr lvl="0"/>
            <a:r>
              <a:rPr lang="en-US" sz="6400" dirty="0"/>
              <a:t>American Indian Movement</a:t>
            </a:r>
          </a:p>
          <a:p>
            <a:pPr lvl="0"/>
            <a:r>
              <a:rPr lang="en-US" sz="6400" dirty="0" smtClean="0"/>
              <a:t>LGBTQ</a:t>
            </a:r>
            <a:endParaRPr lang="en-US" sz="6400" dirty="0"/>
          </a:p>
          <a:p>
            <a:pPr lvl="0"/>
            <a:r>
              <a:rPr lang="en-US" sz="6400" dirty="0"/>
              <a:t>Women’s </a:t>
            </a:r>
            <a:r>
              <a:rPr lang="en-US" sz="6400" dirty="0" smtClean="0"/>
              <a:t>Movement</a:t>
            </a:r>
            <a:endParaRPr lang="en-US" sz="6400" dirty="0"/>
          </a:p>
          <a:p>
            <a:pPr lvl="0"/>
            <a:r>
              <a:rPr lang="en-US" sz="6400" dirty="0"/>
              <a:t>Student </a:t>
            </a:r>
            <a:r>
              <a:rPr lang="en-US" sz="6400" dirty="0" smtClean="0"/>
              <a:t>Movement/New Left</a:t>
            </a:r>
            <a:endParaRPr lang="en-US" sz="6400" dirty="0"/>
          </a:p>
          <a:p>
            <a:pPr lvl="0"/>
            <a:r>
              <a:rPr lang="en-US" sz="6400" dirty="0"/>
              <a:t>Environmental Movement</a:t>
            </a:r>
          </a:p>
          <a:p>
            <a:r>
              <a:rPr lang="en-US" dirty="0"/>
              <a:t> </a:t>
            </a:r>
            <a:endParaRPr lang="en-US" sz="1800" dirty="0"/>
          </a:p>
          <a:p>
            <a:r>
              <a:rPr lang="en-US" dirty="0"/>
              <a:t> </a:t>
            </a:r>
            <a:endParaRPr lang="en-US" sz="1800" dirty="0"/>
          </a:p>
          <a:p>
            <a:r>
              <a:rPr lang="en-US" dirty="0"/>
              <a:t> 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6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Rights…What are civil rights?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rights of individuals to receive equal treatment under the law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946" y="2311399"/>
            <a:ext cx="6326638" cy="384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993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 era promises unfulfilled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13th Amendment-did it end slavery?</a:t>
            </a:r>
          </a:p>
          <a:p>
            <a:r>
              <a:rPr lang="en-US" sz="3200" dirty="0" smtClean="0"/>
              <a:t>14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Amendment-did it secure due process and equal protection under the law?</a:t>
            </a:r>
          </a:p>
          <a:p>
            <a:r>
              <a:rPr lang="en-US" sz="3200" dirty="0" smtClean="0"/>
              <a:t>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Amendment-did it secure the right to vote for African-Americans and other minorities?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980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goals of civil rights activists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Combat racial discrimination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End segregation</a:t>
            </a:r>
          </a:p>
          <a:p>
            <a:pPr marL="0" indent="0"/>
            <a:r>
              <a:rPr lang="en-US" sz="3200" dirty="0" smtClean="0"/>
              <a:t>	Desegregate </a:t>
            </a:r>
            <a:r>
              <a:rPr lang="en-US" sz="3200" dirty="0" smtClean="0"/>
              <a:t>schools and public </a:t>
            </a:r>
            <a:r>
              <a:rPr lang="en-US" sz="3200" dirty="0" smtClean="0"/>
              <a:t>	facilities</a:t>
            </a:r>
            <a:endParaRPr lang="en-US" sz="3200" dirty="0" smtClean="0"/>
          </a:p>
          <a:p>
            <a:pPr marL="0" indent="0"/>
            <a:r>
              <a:rPr lang="en-US" sz="3200" dirty="0" smtClean="0"/>
              <a:t>3. Secure </a:t>
            </a:r>
            <a:r>
              <a:rPr lang="en-US" sz="3200" dirty="0" smtClean="0"/>
              <a:t>the right to vote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9656" y="4157846"/>
            <a:ext cx="3963084" cy="226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29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groups/Leaders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Martin Luther King</a:t>
            </a:r>
          </a:p>
          <a:p>
            <a:r>
              <a:rPr lang="en-US" sz="2800" dirty="0" smtClean="0"/>
              <a:t>Southern Christian Leadership Conference</a:t>
            </a:r>
          </a:p>
          <a:p>
            <a:r>
              <a:rPr lang="en-US" sz="2800" dirty="0" smtClean="0"/>
              <a:t>Malcolm X</a:t>
            </a:r>
          </a:p>
          <a:p>
            <a:r>
              <a:rPr lang="en-US" sz="2800" dirty="0" smtClean="0"/>
              <a:t>Black Panther Party</a:t>
            </a:r>
          </a:p>
          <a:p>
            <a:r>
              <a:rPr lang="en-US" sz="2800" dirty="0" smtClean="0"/>
              <a:t>Nation of Islam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0763" y="2632959"/>
            <a:ext cx="2235200" cy="330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86" y="3854908"/>
            <a:ext cx="2311400" cy="2832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8498" y="3677108"/>
            <a:ext cx="2705100" cy="3009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3598" y="146565"/>
            <a:ext cx="2681260" cy="150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2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222" y="1100628"/>
            <a:ext cx="7977678" cy="357984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Legal challenges-legislation</a:t>
            </a:r>
          </a:p>
          <a:p>
            <a:r>
              <a:rPr lang="en-US" sz="3200" dirty="0" smtClean="0"/>
              <a:t>Non-violent </a:t>
            </a:r>
            <a:r>
              <a:rPr lang="en-US" sz="3200" dirty="0" smtClean="0"/>
              <a:t>protests</a:t>
            </a:r>
          </a:p>
          <a:p>
            <a:r>
              <a:rPr lang="en-US" sz="3200" dirty="0" smtClean="0"/>
              <a:t>Direct Action</a:t>
            </a:r>
            <a:endParaRPr lang="en-US" sz="3200" dirty="0" smtClean="0"/>
          </a:p>
          <a:p>
            <a:r>
              <a:rPr lang="en-US" sz="3200" dirty="0" smtClean="0"/>
              <a:t>	Sit</a:t>
            </a:r>
            <a:r>
              <a:rPr lang="en-US" sz="3200" dirty="0" smtClean="0"/>
              <a:t>-ins</a:t>
            </a:r>
          </a:p>
          <a:p>
            <a:r>
              <a:rPr lang="en-US" sz="3200" dirty="0" smtClean="0"/>
              <a:t>	Boycotts</a:t>
            </a:r>
            <a:endParaRPr lang="en-US" sz="3200" dirty="0" smtClean="0"/>
          </a:p>
          <a:p>
            <a:r>
              <a:rPr lang="en-US" sz="3200" dirty="0" smtClean="0"/>
              <a:t>	Riots</a:t>
            </a:r>
            <a:endParaRPr lang="en-US" sz="3200" dirty="0" smtClean="0"/>
          </a:p>
          <a:p>
            <a:r>
              <a:rPr lang="en-US" sz="3200" dirty="0" smtClean="0"/>
              <a:t>	marches</a:t>
            </a:r>
            <a:endParaRPr lang="en-US" sz="32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22" y="4910433"/>
            <a:ext cx="4699000" cy="172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4722" y="1737854"/>
            <a:ext cx="3670300" cy="2209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1593" y="4300833"/>
            <a:ext cx="34798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491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civil rights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985" y="914400"/>
            <a:ext cx="7520940" cy="51177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Brown vs. Board of education of Topeka Kansas </a:t>
            </a:r>
            <a:r>
              <a:rPr lang="en-US" sz="2400" dirty="0" smtClean="0"/>
              <a:t>1954 -Supreme Court-ended segregation in public schools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Civil Rights Act of 1964</a:t>
            </a:r>
            <a:r>
              <a:rPr lang="en-US" sz="2800" dirty="0" smtClean="0"/>
              <a:t>-Congress, ended discrimination based on race, religion, national origin and gender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Voting Rights Act of 1965</a:t>
            </a:r>
            <a:r>
              <a:rPr lang="en-US" sz="2800" dirty="0" smtClean="0"/>
              <a:t>-Congress, President-eliminated literacy tests and poll taxes and other factors that kept Blacks from voting.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2756" y="4812202"/>
            <a:ext cx="2731244" cy="204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368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5768" b="15768"/>
          <a:stretch>
            <a:fillRect/>
          </a:stretch>
        </p:blipFill>
        <p:spPr>
          <a:xfrm>
            <a:off x="3054768" y="3593210"/>
            <a:ext cx="6089232" cy="289837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0" y="365760"/>
            <a:ext cx="3263900" cy="248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64" y="1065910"/>
            <a:ext cx="3213100" cy="2527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998838"/>
            <a:ext cx="3371736" cy="188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63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Now John Greene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98" y="1100628"/>
            <a:ext cx="8148502" cy="4468825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>
                <a:hlinkClick r:id="rId2"/>
              </a:rPr>
              <a:t>https://www.youtube.com/watch?v=</a:t>
            </a:r>
            <a:r>
              <a:rPr lang="en-US" sz="2800" dirty="0" smtClean="0">
                <a:hlinkClick r:id="rId2"/>
              </a:rPr>
              <a:t>S64zRnnn4Po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(1950s)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hlinkClick r:id="rId3"/>
              </a:rPr>
              <a:t>https</a:t>
            </a:r>
            <a:r>
              <a:rPr lang="en-US" sz="2800" dirty="0">
                <a:hlinkClick r:id="rId3"/>
              </a:rPr>
              <a:t>://www.youtube.com/watch?v=</a:t>
            </a:r>
            <a:r>
              <a:rPr lang="en-US" sz="2800" dirty="0" smtClean="0">
                <a:hlinkClick r:id="rId3"/>
              </a:rPr>
              <a:t>lkXFb1sMa38\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(1960s)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4985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508</TotalTime>
  <Words>410</Words>
  <Application>Microsoft Macintosh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Civil Rights Movement</vt:lpstr>
      <vt:lpstr>Civil Rights…What are civil rights?</vt:lpstr>
      <vt:lpstr>Reconstruction era promises unfulfilled </vt:lpstr>
      <vt:lpstr>The goals of civil rights activists</vt:lpstr>
      <vt:lpstr>Civil Rights groups/Leaders</vt:lpstr>
      <vt:lpstr>Strategies</vt:lpstr>
      <vt:lpstr>Major civil rights legislation</vt:lpstr>
      <vt:lpstr>Resistance</vt:lpstr>
      <vt:lpstr>And Now John Greene</vt:lpstr>
      <vt:lpstr>What are the civil rights issues of today?</vt:lpstr>
      <vt:lpstr>Issues today</vt:lpstr>
      <vt:lpstr>Project-Activist era presentations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Rights Movement</dc:title>
  <dc:creator>Ramirez, Marcia P.</dc:creator>
  <cp:lastModifiedBy>Ramirez, Marcia P.</cp:lastModifiedBy>
  <cp:revision>13</cp:revision>
  <dcterms:created xsi:type="dcterms:W3CDTF">2016-04-19T14:15:17Z</dcterms:created>
  <dcterms:modified xsi:type="dcterms:W3CDTF">2017-04-10T03:38:18Z</dcterms:modified>
</cp:coreProperties>
</file>