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8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8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1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7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7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A296-C181-FC4D-BE3D-22D4F8C7564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5DCE-67FB-6145-928E-E3719F6E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 to Revolution…. </a:t>
            </a:r>
            <a:r>
              <a:rPr lang="en-US" dirty="0" err="1" smtClean="0"/>
              <a:t>Tun</a:t>
            </a:r>
            <a:r>
              <a:rPr lang="en-US" dirty="0" smtClean="0"/>
              <a:t> </a:t>
            </a:r>
            <a:r>
              <a:rPr lang="en-US" dirty="0" err="1" smtClean="0"/>
              <a:t>tun</a:t>
            </a:r>
            <a:r>
              <a:rPr lang="en-US" dirty="0" smtClean="0"/>
              <a:t> </a:t>
            </a:r>
            <a:r>
              <a:rPr lang="en-US" dirty="0" err="1" smtClean="0"/>
              <a:t>tun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Seven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48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Continental Congress (1774)</a:t>
            </a:r>
            <a:br>
              <a:rPr lang="en-US" dirty="0" smtClean="0"/>
            </a:br>
            <a:r>
              <a:rPr lang="en-US" dirty="0" smtClean="0"/>
              <a:t>(in response to the Intolerable Acts)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5630333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All colonies (except Georgia) sent representatives to meet in Philly in Sept. 1774</a:t>
            </a:r>
          </a:p>
          <a:p>
            <a:r>
              <a:rPr lang="en-US" b="1" dirty="0" smtClean="0"/>
              <a:t>Wanted to repair their relationship with England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NOT </a:t>
            </a:r>
            <a:r>
              <a:rPr lang="en-US" b="1" dirty="0" smtClean="0"/>
              <a:t>calling for Independence</a:t>
            </a:r>
          </a:p>
          <a:p>
            <a:r>
              <a:rPr lang="en-US" b="1" dirty="0" smtClean="0"/>
              <a:t>Adopted the </a:t>
            </a:r>
            <a:r>
              <a:rPr lang="en-US" b="1" dirty="0" smtClean="0">
                <a:solidFill>
                  <a:srgbClr val="FF0000"/>
                </a:solidFill>
              </a:rPr>
              <a:t>Declaration of Rights &amp; Grievances</a:t>
            </a:r>
          </a:p>
          <a:p>
            <a:r>
              <a:rPr lang="en-US" b="1" dirty="0" smtClean="0"/>
              <a:t>Endorsed the Suffolk Resolves</a:t>
            </a:r>
          </a:p>
          <a:p>
            <a:r>
              <a:rPr lang="en-US" b="1" dirty="0" smtClean="0"/>
              <a:t>Created </a:t>
            </a:r>
            <a:r>
              <a:rPr lang="en-US" b="1" dirty="0" smtClean="0">
                <a:solidFill>
                  <a:srgbClr val="FF0000"/>
                </a:solidFill>
              </a:rPr>
              <a:t>the Association </a:t>
            </a:r>
            <a:r>
              <a:rPr lang="en-US" b="1" dirty="0" smtClean="0"/>
              <a:t>to coordinate economic boycott</a:t>
            </a:r>
          </a:p>
          <a:p>
            <a:r>
              <a:rPr lang="en-US" b="1" dirty="0" smtClean="0"/>
              <a:t>Started making military preparations</a:t>
            </a:r>
          </a:p>
          <a:p>
            <a:r>
              <a:rPr lang="en-US" b="1" dirty="0" smtClean="0"/>
              <a:t>Planned to meet again in May 1775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490" b="-54490"/>
          <a:stretch>
            <a:fillRect/>
          </a:stretch>
        </p:blipFill>
        <p:spPr>
          <a:xfrm>
            <a:off x="5799138" y="1600200"/>
            <a:ext cx="2887662" cy="4525963"/>
          </a:xfrm>
        </p:spPr>
      </p:pic>
    </p:spTree>
    <p:extLst>
      <p:ext uri="{BB962C8B-B14F-4D97-AF65-F5344CB8AC3E}">
        <p14:creationId xmlns:p14="http://schemas.microsoft.com/office/powerpoint/2010/main" val="173074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Opening Shots: Lexington &amp; Concord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5672666" cy="544036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British troops led by Gen. Gage left Boston to seize colonial weapons &amp; arrest Sam Adams &amp; John Hancock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Minutemen</a:t>
            </a:r>
            <a:r>
              <a:rPr lang="en-US" b="1" dirty="0" smtClean="0"/>
              <a:t> warned Paul Revere &amp; William Dawes</a:t>
            </a:r>
          </a:p>
          <a:p>
            <a:r>
              <a:rPr lang="en-US" b="1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Shot heard around the world</a:t>
            </a:r>
            <a:r>
              <a:rPr lang="en-US" b="1" dirty="0" smtClean="0"/>
              <a:t>” as 8 colonists killed at </a:t>
            </a:r>
            <a:r>
              <a:rPr lang="en-US" b="1" dirty="0" smtClean="0">
                <a:solidFill>
                  <a:srgbClr val="FF0000"/>
                </a:solidFill>
              </a:rPr>
              <a:t>Lexington</a:t>
            </a:r>
            <a:r>
              <a:rPr lang="en-US" b="1" dirty="0" smtClean="0"/>
              <a:t> (April 1775)</a:t>
            </a:r>
          </a:p>
          <a:p>
            <a:r>
              <a:rPr lang="en-US" b="1" dirty="0" smtClean="0"/>
              <a:t>Another battle took place at </a:t>
            </a:r>
            <a:r>
              <a:rPr lang="en-US" b="1" dirty="0" smtClean="0">
                <a:solidFill>
                  <a:srgbClr val="FF0000"/>
                </a:solidFill>
              </a:rPr>
              <a:t>Concord</a:t>
            </a:r>
          </a:p>
          <a:p>
            <a:r>
              <a:rPr lang="en-US" b="1" dirty="0" smtClean="0"/>
              <a:t>Start of fighting of the American Revolution!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8832" b="-38832"/>
          <a:stretch>
            <a:fillRect/>
          </a:stretch>
        </p:blipFill>
        <p:spPr>
          <a:xfrm>
            <a:off x="5672138" y="1600200"/>
            <a:ext cx="3014662" cy="4525963"/>
          </a:xfrm>
        </p:spPr>
      </p:pic>
    </p:spTree>
    <p:extLst>
      <p:ext uri="{BB962C8B-B14F-4D97-AF65-F5344CB8AC3E}">
        <p14:creationId xmlns:p14="http://schemas.microsoft.com/office/powerpoint/2010/main" val="287044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Turning Point: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950"/>
            <a:ext cx="8229600" cy="4525963"/>
          </a:xfrm>
        </p:spPr>
        <p:txBody>
          <a:bodyPr/>
          <a:lstStyle/>
          <a:p>
            <a:r>
              <a:rPr lang="en-US" b="1" dirty="0" smtClean="0"/>
              <a:t>End of 7 Years War, England is debt, salutary neglect comes to an end, Pontiac’s Rebellion contributes to Proclamation of 1763, etc.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King George III </a:t>
            </a:r>
            <a:r>
              <a:rPr lang="en-US" b="1" dirty="0" smtClean="0"/>
              <a:t>&amp; </a:t>
            </a:r>
            <a:r>
              <a:rPr lang="en-US" b="1" dirty="0" smtClean="0">
                <a:solidFill>
                  <a:srgbClr val="FF0000"/>
                </a:solidFill>
              </a:rPr>
              <a:t>Prime Minister George Grenville </a:t>
            </a:r>
            <a:r>
              <a:rPr lang="en-US" b="1" dirty="0" smtClean="0"/>
              <a:t>advocated for acts to increase revenue. </a:t>
            </a:r>
            <a:endParaRPr lang="en-US" b="1" dirty="0"/>
          </a:p>
        </p:txBody>
      </p:sp>
      <p:pic>
        <p:nvPicPr>
          <p:cNvPr id="4" name="Picture 3" descr="Screen Shot 2015-09-24 at 3.12.1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37778" r="33449" b="9259"/>
          <a:stretch/>
        </p:blipFill>
        <p:spPr>
          <a:xfrm>
            <a:off x="2836334" y="3661833"/>
            <a:ext cx="5752042" cy="3026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084" y="4434417"/>
            <a:ext cx="238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don</a:t>
            </a:r>
            <a:r>
              <a:rPr lang="fr-FR" dirty="0" smtClean="0"/>
              <a:t>’</a:t>
            </a:r>
            <a:r>
              <a:rPr lang="en-US" dirty="0" smtClean="0"/>
              <a:t>t know what you heard about </a:t>
            </a:r>
            <a:r>
              <a:rPr lang="en-US" dirty="0" err="1" smtClean="0"/>
              <a:t>me..but</a:t>
            </a:r>
            <a:r>
              <a:rPr lang="en-US" dirty="0" smtClean="0"/>
              <a:t> I’m a ^$*($%! P-I-M-P”</a:t>
            </a:r>
          </a:p>
          <a:p>
            <a:r>
              <a:rPr lang="en-US" dirty="0" smtClean="0"/>
              <a:t>-King George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1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138"/>
            <a:ext cx="320463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Consolidating Imperial 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24967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Colonial Responses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Virginia Resolves </a:t>
            </a:r>
            <a:r>
              <a:rPr lang="en-US" b="1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Patrick Henry </a:t>
            </a:r>
            <a:r>
              <a:rPr lang="en-US" b="1" dirty="0" smtClean="0"/>
              <a:t>in House of Burgesses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Stamp Act Congress</a:t>
            </a:r>
            <a:r>
              <a:rPr lang="en-US" b="1" dirty="0" smtClean="0"/>
              <a:t>-reps from </a:t>
            </a:r>
            <a:r>
              <a:rPr lang="en-US" b="1" dirty="0" smtClean="0">
                <a:solidFill>
                  <a:srgbClr val="FF0000"/>
                </a:solidFill>
              </a:rPr>
              <a:t>9 colonies </a:t>
            </a:r>
            <a:r>
              <a:rPr lang="en-US" b="1" dirty="0" smtClean="0"/>
              <a:t>met to oppose British policies. Move towards </a:t>
            </a:r>
            <a:r>
              <a:rPr lang="en-US" b="1" dirty="0" smtClean="0">
                <a:solidFill>
                  <a:srgbClr val="FF0000"/>
                </a:solidFill>
              </a:rPr>
              <a:t>inter-colonial unity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Sons of Liberty: </a:t>
            </a:r>
            <a:r>
              <a:rPr lang="en-US" b="1" dirty="0" smtClean="0"/>
              <a:t>Secret Organization that at times used violence to disrupt enforcement of the act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84138"/>
            <a:ext cx="4495800" cy="641402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Sugar Act </a:t>
            </a:r>
            <a:r>
              <a:rPr lang="en-US" b="1" dirty="0" smtClean="0"/>
              <a:t>(1764) passed on sugar to raise revenue</a:t>
            </a:r>
          </a:p>
          <a:p>
            <a:pPr lvl="1"/>
            <a:r>
              <a:rPr lang="en-US" b="1" dirty="0" smtClean="0"/>
              <a:t>Also stricter enforcement of </a:t>
            </a:r>
            <a:r>
              <a:rPr lang="en-US" b="1" dirty="0" smtClean="0">
                <a:solidFill>
                  <a:srgbClr val="FF0000"/>
                </a:solidFill>
              </a:rPr>
              <a:t>Navigation Acts </a:t>
            </a:r>
            <a:r>
              <a:rPr lang="en-US" b="1" dirty="0" smtClean="0"/>
              <a:t>&amp; crackdown on smuggling (Violators be tried in </a:t>
            </a:r>
            <a:r>
              <a:rPr lang="en-US" b="1" dirty="0" smtClean="0">
                <a:solidFill>
                  <a:srgbClr val="FF0000"/>
                </a:solidFill>
              </a:rPr>
              <a:t>vice-admiralty courts</a:t>
            </a:r>
            <a:r>
              <a:rPr lang="en-US" b="1" dirty="0" smtClean="0"/>
              <a:t>)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Quartering Act </a:t>
            </a:r>
            <a:r>
              <a:rPr lang="en-US" b="1" dirty="0" smtClean="0"/>
              <a:t>(1765) colonists required to provide food &amp; housing for British soldiers.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Stamp Act </a:t>
            </a:r>
            <a:r>
              <a:rPr lang="en-US" b="1" dirty="0" smtClean="0"/>
              <a:t>(1765) placed a tax on a variety of legal documents &amp; items</a:t>
            </a:r>
          </a:p>
          <a:p>
            <a:r>
              <a:rPr lang="en-US" b="1" dirty="0" smtClean="0"/>
              <a:t>Passed </a:t>
            </a:r>
            <a:r>
              <a:rPr lang="en-US" b="1" dirty="0" smtClean="0">
                <a:solidFill>
                  <a:srgbClr val="FF0000"/>
                </a:solidFill>
              </a:rPr>
              <a:t>without consent </a:t>
            </a:r>
            <a:r>
              <a:rPr lang="en-US" b="1" dirty="0" smtClean="0"/>
              <a:t>of the colonial legislatures.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873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69333"/>
            <a:ext cx="8229600" cy="1143000"/>
          </a:xfrm>
        </p:spPr>
        <p:txBody>
          <a:bodyPr/>
          <a:lstStyle/>
          <a:p>
            <a:r>
              <a:rPr lang="en-US" dirty="0" smtClean="0"/>
              <a:t>Tensions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40834"/>
            <a:ext cx="6858000" cy="6117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Boycotts (Nonimportation agreements</a:t>
            </a:r>
            <a:r>
              <a:rPr lang="en-US" b="1" dirty="0"/>
              <a:t>) against British imports were the most effective form of resistance!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– 	</a:t>
            </a:r>
            <a:r>
              <a:rPr lang="en-US" b="1" dirty="0" smtClean="0"/>
              <a:t>Parliament </a:t>
            </a:r>
            <a:r>
              <a:rPr lang="en-US" b="1" dirty="0"/>
              <a:t>voted to repeal Stamp Act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 </a:t>
            </a:r>
            <a:r>
              <a:rPr lang="en-US" b="1" dirty="0"/>
              <a:t>After the Stamp Act was repealed: </a:t>
            </a:r>
            <a:r>
              <a:rPr lang="en-US" b="1" dirty="0">
                <a:solidFill>
                  <a:srgbClr val="FF0000"/>
                </a:solidFill>
              </a:rPr>
              <a:t>Declaratory Act </a:t>
            </a:r>
            <a:r>
              <a:rPr lang="en-US" b="1" dirty="0"/>
              <a:t>(1766): England says they still have power over the colonies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dirty="0">
                <a:solidFill>
                  <a:srgbClr val="FF0000"/>
                </a:solidFill>
              </a:rPr>
              <a:t>Charles Townshend </a:t>
            </a:r>
            <a:r>
              <a:rPr lang="en-US" b="1" dirty="0"/>
              <a:t>becomes new chancellor of the exchequer &amp; proposed his own revenue plan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dirty="0">
                <a:solidFill>
                  <a:srgbClr val="FF0000"/>
                </a:solidFill>
              </a:rPr>
              <a:t>Townshend Act </a:t>
            </a:r>
            <a:r>
              <a:rPr lang="en-US" b="1" dirty="0"/>
              <a:t>(1767): tax on imports such as paper, tea, glass, etc. </a:t>
            </a:r>
            <a:endParaRPr lang="en-US" dirty="0" smtClean="0">
              <a:effectLst/>
            </a:endParaRPr>
          </a:p>
          <a:p>
            <a:pPr marL="457200" lvl="1" indent="0">
              <a:buNone/>
            </a:pPr>
            <a:r>
              <a:rPr lang="en-US" dirty="0"/>
              <a:t>–  </a:t>
            </a:r>
            <a:r>
              <a:rPr lang="en-US" b="1" dirty="0"/>
              <a:t>$ would be used to pay royal officials in the colonies (previously paid by colonial assemblies) </a:t>
            </a:r>
            <a:endParaRPr lang="en-US" dirty="0" smtClean="0">
              <a:effectLst/>
            </a:endParaRPr>
          </a:p>
          <a:p>
            <a:pPr lvl="1"/>
            <a:r>
              <a:rPr lang="en-US" dirty="0"/>
              <a:t> </a:t>
            </a:r>
            <a:r>
              <a:rPr lang="en-US" b="1" dirty="0"/>
              <a:t>Could search private homes for goods by getting </a:t>
            </a:r>
            <a:r>
              <a:rPr lang="en-US" b="1" dirty="0">
                <a:solidFill>
                  <a:srgbClr val="FF0000"/>
                </a:solidFill>
              </a:rPr>
              <a:t>a writ of assistance </a:t>
            </a:r>
            <a:r>
              <a:rPr lang="en-US" b="1" dirty="0"/>
              <a:t>(rather than a </a:t>
            </a:r>
            <a:r>
              <a:rPr lang="en-US" b="1" dirty="0" smtClean="0"/>
              <a:t>warrants)</a:t>
            </a:r>
            <a:endParaRPr lang="en-US" dirty="0" smtClean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66" y="31750"/>
            <a:ext cx="1769533" cy="19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6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Resistance to Townshend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867833"/>
            <a:ext cx="6244168" cy="5799667"/>
          </a:xfrm>
        </p:spPr>
        <p:txBody>
          <a:bodyPr>
            <a:normAutofit/>
          </a:bodyPr>
          <a:lstStyle/>
          <a:p>
            <a:r>
              <a:rPr lang="en-US" b="1" dirty="0" smtClean="0"/>
              <a:t>John Dickinson </a:t>
            </a:r>
            <a:r>
              <a:rPr lang="en-US" b="1" dirty="0" smtClean="0">
                <a:solidFill>
                  <a:srgbClr val="FF0000"/>
                </a:solidFill>
              </a:rPr>
              <a:t>“ Letters From a Farmer in Pennsylvania</a:t>
            </a:r>
            <a:r>
              <a:rPr lang="en-US" b="1" dirty="0" smtClean="0"/>
              <a:t>” argued “no taxation without representation”</a:t>
            </a:r>
          </a:p>
          <a:p>
            <a:pPr lvl="1"/>
            <a:r>
              <a:rPr lang="en-US" b="1" dirty="0" smtClean="0"/>
              <a:t>England argues </a:t>
            </a:r>
            <a:r>
              <a:rPr lang="en-US" b="1" dirty="0" smtClean="0">
                <a:solidFill>
                  <a:srgbClr val="FF0000"/>
                </a:solidFill>
              </a:rPr>
              <a:t>“virtual representation”</a:t>
            </a:r>
          </a:p>
          <a:p>
            <a:r>
              <a:rPr lang="en-US" b="1" dirty="0" smtClean="0"/>
              <a:t>Colonists created </a:t>
            </a:r>
            <a:r>
              <a:rPr lang="en-US" b="1" dirty="0" smtClean="0">
                <a:solidFill>
                  <a:srgbClr val="FF0000"/>
                </a:solidFill>
              </a:rPr>
              <a:t>nonimportation &amp; non-consumption </a:t>
            </a:r>
            <a:r>
              <a:rPr lang="en-US" b="1" dirty="0" smtClean="0"/>
              <a:t>agreements</a:t>
            </a:r>
          </a:p>
          <a:p>
            <a:pPr lvl="1"/>
            <a:r>
              <a:rPr lang="en-US" b="1" dirty="0" smtClean="0"/>
              <a:t>Boycott British goods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Daughters of Liberty </a:t>
            </a:r>
            <a:r>
              <a:rPr lang="en-US" b="1" dirty="0" smtClean="0"/>
              <a:t>organized “spinning trees”</a:t>
            </a:r>
          </a:p>
          <a:p>
            <a:r>
              <a:rPr lang="en-US" b="1" dirty="0" smtClean="0"/>
              <a:t>England was losing more money that it was generating.</a:t>
            </a:r>
          </a:p>
          <a:p>
            <a:r>
              <a:rPr lang="en-US" b="1" dirty="0" smtClean="0"/>
              <a:t>Townshend duties repealed in 1770.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6482" b="-46482"/>
          <a:stretch>
            <a:fillRect/>
          </a:stretch>
        </p:blipFill>
        <p:spPr>
          <a:xfrm>
            <a:off x="6900863" y="1600200"/>
            <a:ext cx="1785937" cy="4525963"/>
          </a:xfrm>
        </p:spPr>
      </p:pic>
    </p:spTree>
    <p:extLst>
      <p:ext uri="{BB962C8B-B14F-4D97-AF65-F5344CB8AC3E}">
        <p14:creationId xmlns:p14="http://schemas.microsoft.com/office/powerpoint/2010/main" val="113654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Bloodshed and Relative Calm” 1770-1773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143000"/>
            <a:ext cx="5545667" cy="571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Boston “Massacre” </a:t>
            </a:r>
            <a:r>
              <a:rPr lang="en-US" b="1" dirty="0" smtClean="0"/>
              <a:t>(1770) British troops open fire near the customs house killing 5 colonists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Paul Revere’s </a:t>
            </a:r>
            <a:r>
              <a:rPr lang="en-US" b="1" dirty="0" smtClean="0"/>
              <a:t>engraving used as pro-colonial propaganda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John Adams </a:t>
            </a:r>
            <a:r>
              <a:rPr lang="en-US" b="1" dirty="0" smtClean="0"/>
              <a:t>defends the British soldiers against murder charges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Committees of Correspondence </a:t>
            </a:r>
            <a:r>
              <a:rPr lang="en-US" b="1" dirty="0" smtClean="0"/>
              <a:t>(1772) led by </a:t>
            </a:r>
            <a:r>
              <a:rPr lang="en-US" b="1" dirty="0" smtClean="0">
                <a:solidFill>
                  <a:srgbClr val="FF0000"/>
                </a:solidFill>
              </a:rPr>
              <a:t>Samuel Adams </a:t>
            </a:r>
            <a:r>
              <a:rPr lang="en-US" b="1" dirty="0" smtClean="0"/>
              <a:t>were used to keep up communication &amp; resistance to British policies</a:t>
            </a:r>
            <a:r>
              <a:rPr lang="en-US" dirty="0" smtClean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3117" b="-63117"/>
          <a:stretch>
            <a:fillRect/>
          </a:stretch>
        </p:blipFill>
        <p:spPr>
          <a:xfrm>
            <a:off x="5757863" y="1143000"/>
            <a:ext cx="2928937" cy="4983163"/>
          </a:xfrm>
        </p:spPr>
      </p:pic>
    </p:spTree>
    <p:extLst>
      <p:ext uri="{BB962C8B-B14F-4D97-AF65-F5344CB8AC3E}">
        <p14:creationId xmlns:p14="http://schemas.microsoft.com/office/powerpoint/2010/main" val="297201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8666"/>
            <a:ext cx="8229600" cy="1143000"/>
          </a:xfrm>
        </p:spPr>
        <p:txBody>
          <a:bodyPr/>
          <a:lstStyle/>
          <a:p>
            <a:r>
              <a:rPr lang="en-US" dirty="0" smtClean="0"/>
              <a:t>Tea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72959" b="-72959"/>
          <a:stretch>
            <a:fillRect/>
          </a:stretch>
        </p:blipFill>
        <p:spPr>
          <a:xfrm>
            <a:off x="0" y="508000"/>
            <a:ext cx="3217863" cy="56181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7863" y="804334"/>
            <a:ext cx="5926137" cy="637116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 Act (1773</a:t>
            </a:r>
            <a:r>
              <a:rPr lang="en-US" b="1" dirty="0" smtClean="0"/>
              <a:t>): gave a monopoly to the </a:t>
            </a:r>
            <a:r>
              <a:rPr lang="en-US" b="1" dirty="0" smtClean="0">
                <a:solidFill>
                  <a:srgbClr val="FF0000"/>
                </a:solidFill>
              </a:rPr>
              <a:t>British East India Company</a:t>
            </a:r>
          </a:p>
          <a:p>
            <a:pPr lvl="1"/>
            <a:r>
              <a:rPr lang="en-US" b="1" dirty="0" smtClean="0"/>
              <a:t>British tea was still cheaper that smuggled tea</a:t>
            </a:r>
          </a:p>
          <a:p>
            <a:pPr lvl="1"/>
            <a:r>
              <a:rPr lang="en-US" b="1" dirty="0" smtClean="0"/>
              <a:t>Colonists still opposed the Tea Act-opposed the idea that Parliament could tax the colonies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Boston Tea Party</a:t>
            </a:r>
            <a:r>
              <a:rPr lang="en-US" b="1" dirty="0" smtClean="0"/>
              <a:t>(1773): members of the Sons of Liberty dumped tea into Boston harbor</a:t>
            </a:r>
          </a:p>
          <a:p>
            <a:pPr lvl="1"/>
            <a:r>
              <a:rPr lang="en-US" b="1" dirty="0" smtClean="0"/>
              <a:t>Some colonists resisted the action: destruction of </a:t>
            </a:r>
            <a:r>
              <a:rPr lang="en-US" b="1" dirty="0" smtClean="0">
                <a:solidFill>
                  <a:srgbClr val="FF0000"/>
                </a:solidFill>
              </a:rPr>
              <a:t>private property.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9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466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Boston Tea Party leads the British to pass…..</a:t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Coercive Acts (1774)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582" r="5582"/>
          <a:stretch>
            <a:fillRect/>
          </a:stretch>
        </p:blipFill>
        <p:spPr>
          <a:xfrm>
            <a:off x="-1" y="1227666"/>
            <a:ext cx="2942167" cy="489849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2166" y="1600200"/>
            <a:ext cx="6201834" cy="50884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Coercive Acts (1774):</a:t>
            </a:r>
          </a:p>
          <a:p>
            <a:pPr lvl="1"/>
            <a:r>
              <a:rPr lang="en-US" dirty="0" smtClean="0"/>
              <a:t>Boston port was closed until property was paid for</a:t>
            </a:r>
          </a:p>
          <a:p>
            <a:pPr lvl="1"/>
            <a:r>
              <a:rPr lang="en-US" dirty="0" smtClean="0"/>
              <a:t>Drastically reduced power of Mass. Legislature &amp; banned town hall meetings</a:t>
            </a:r>
          </a:p>
          <a:p>
            <a:pPr lvl="1"/>
            <a:r>
              <a:rPr lang="en-US" dirty="0" smtClean="0"/>
              <a:t>Quartering Act expanded</a:t>
            </a:r>
          </a:p>
          <a:p>
            <a:pPr lvl="1"/>
            <a:r>
              <a:rPr lang="en-US" dirty="0" smtClean="0"/>
              <a:t>Royal officials accused of a crime would be put on trial in England</a:t>
            </a:r>
          </a:p>
          <a:p>
            <a:r>
              <a:rPr lang="en-US" dirty="0" smtClean="0"/>
              <a:t>The colonists were outraged and called the Coercive Acts the </a:t>
            </a:r>
            <a:r>
              <a:rPr lang="en-US" dirty="0" smtClean="0">
                <a:solidFill>
                  <a:srgbClr val="FF0000"/>
                </a:solidFill>
              </a:rPr>
              <a:t>Intolerable Acts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Suffolk Resolves: </a:t>
            </a:r>
            <a:r>
              <a:rPr lang="en-US" dirty="0" smtClean="0"/>
              <a:t>boycott British goods until the Intolerable Acts were repealed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2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2" y="63500"/>
            <a:ext cx="8229600" cy="6561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Quebec Act (1774)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719668"/>
            <a:ext cx="4648199" cy="4974166"/>
          </a:xfrm>
        </p:spPr>
        <p:txBody>
          <a:bodyPr>
            <a:normAutofit/>
          </a:bodyPr>
          <a:lstStyle/>
          <a:p>
            <a:r>
              <a:rPr lang="en-US" b="1" dirty="0" smtClean="0"/>
              <a:t>Extended the boundary of Quebec into the Ohio Valley</a:t>
            </a:r>
          </a:p>
          <a:p>
            <a:r>
              <a:rPr lang="en-US" b="1" dirty="0" smtClean="0"/>
              <a:t>Roman Catholicism established as official religion </a:t>
            </a:r>
          </a:p>
          <a:p>
            <a:r>
              <a:rPr lang="en-US" b="1" dirty="0" smtClean="0"/>
              <a:t>Government allowed to operate without representative assembly or trial by jury.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8" y="783168"/>
            <a:ext cx="4347633" cy="54186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Colonists claimed the land in the Ohio Valley was for them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Protestant colonists not happy about Catholicism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Will England try to take away representative government in the colonies?....stay tuned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67" y="4974167"/>
            <a:ext cx="3153521" cy="18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08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699</Words>
  <Application>Microsoft Macintosh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Road to Revolution…. Tun tun tun</vt:lpstr>
      <vt:lpstr>Turning Point: 1763</vt:lpstr>
      <vt:lpstr>Consolidating Imperial Control</vt:lpstr>
      <vt:lpstr>Tensions Continue</vt:lpstr>
      <vt:lpstr>Resistance to Townshend Act</vt:lpstr>
      <vt:lpstr>Bloodshed and Relative Calm” 1770-1773</vt:lpstr>
      <vt:lpstr>Tea Time</vt:lpstr>
      <vt:lpstr>Boston Tea Party leads the British to pass….. Coercive Acts (1774)</vt:lpstr>
      <vt:lpstr>Quebec Act (1774)</vt:lpstr>
      <vt:lpstr>1st Continental Congress (1774) (in response to the Intolerable Acts)</vt:lpstr>
      <vt:lpstr>The Opening Shots: Lexington &amp; Concord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Revolution…. Tun tun tun</dc:title>
  <dc:creator>Ramirez, Marcia P.</dc:creator>
  <cp:lastModifiedBy>Ramirez, Marcia P.</cp:lastModifiedBy>
  <cp:revision>10</cp:revision>
  <dcterms:created xsi:type="dcterms:W3CDTF">2015-09-24T22:03:06Z</dcterms:created>
  <dcterms:modified xsi:type="dcterms:W3CDTF">2015-09-25T14:51:31Z</dcterms:modified>
</cp:coreProperties>
</file>