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61" r:id="rId2"/>
  </p:sldMasterIdLst>
  <p:notesMasterIdLst>
    <p:notesMasterId r:id="rId113"/>
  </p:notesMasterIdLst>
  <p:sldIdLst>
    <p:sldId id="256" r:id="rId3"/>
    <p:sldId id="257" r:id="rId4"/>
    <p:sldId id="258" r:id="rId5"/>
    <p:sldId id="259" r:id="rId6"/>
    <p:sldId id="361"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362" r:id="rId30"/>
    <p:sldId id="363" r:id="rId31"/>
    <p:sldId id="364" r:id="rId32"/>
    <p:sldId id="365"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7" d="100"/>
          <a:sy n="67" d="100"/>
        </p:scale>
        <p:origin x="-112" y="-2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8" Type="http://schemas.openxmlformats.org/officeDocument/2006/relationships/slide" Target="slides/slide106.xml"/><Relationship Id="rId109" Type="http://schemas.openxmlformats.org/officeDocument/2006/relationships/slide" Target="slides/slide10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10" Type="http://schemas.openxmlformats.org/officeDocument/2006/relationships/slide" Target="slides/slide108.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notesMaster" Target="notesMasters/notesMaster1.xml"/><Relationship Id="rId114" Type="http://schemas.openxmlformats.org/officeDocument/2006/relationships/printerSettings" Target="printerSettings/printerSettings1.bin"/><Relationship Id="rId115" Type="http://schemas.openxmlformats.org/officeDocument/2006/relationships/presProps" Target="presProps.xml"/><Relationship Id="rId116" Type="http://schemas.openxmlformats.org/officeDocument/2006/relationships/viewProps" Target="viewProps.xml"/><Relationship Id="rId117" Type="http://schemas.openxmlformats.org/officeDocument/2006/relationships/theme" Target="theme/theme1.xml"/><Relationship Id="rId118"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extLst>
      <p:ext uri="{BB962C8B-B14F-4D97-AF65-F5344CB8AC3E}">
        <p14:creationId xmlns:p14="http://schemas.microsoft.com/office/powerpoint/2010/main" val="896276160"/>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44" name="Shape 1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Shape 7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785" name="Shape 78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 sz="1800" b="1" i="0" u="none" strike="noStrike" cap="none"/>
              <a:t>Henretta, </a:t>
            </a:r>
            <a:r>
              <a:rPr lang="en" sz="1800" b="1" i="1" u="none" strike="noStrike" cap="none"/>
              <a:t>America’s History</a:t>
            </a:r>
            <a:r>
              <a:rPr lang="en" sz="1800" b="1" i="0" u="none" strike="noStrike" cap="none"/>
              <a:t> 5e</a:t>
            </a:r>
            <a:r>
              <a:rPr lang="en" sz="1800" b="0" i="0" u="none" strike="noStrike" cap="none"/>
              <a:t> from http://www.bedfordstmartins.com/mapcentral</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Shape 79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1" name="Shape 7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Shape 79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7" name="Shape 7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Shape 80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3" name="Shape 8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Shape 80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9" name="Shape 8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Shape 81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5" name="Shape 8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150" name="Shape 1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 sz="1800" b="1" i="0" u="none" strike="noStrike" cap="none"/>
              <a:t>Roark, </a:t>
            </a:r>
            <a:r>
              <a:rPr lang="en" sz="1800" b="1" i="1" u="none" strike="noStrike" cap="none"/>
              <a:t>American Promise</a:t>
            </a:r>
            <a:r>
              <a:rPr lang="en" sz="1800" b="1" i="0" u="none" strike="noStrike" cap="none"/>
              <a:t> 3e</a:t>
            </a:r>
            <a:r>
              <a:rPr lang="en" sz="1800" b="0" i="0" u="none" strike="noStrike" cap="none"/>
              <a:t> from http://www.bedfordstmartins.com/mapcentral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169" name="Shape 1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 sz="1800" b="1" i="0" u="none" strike="noStrike" cap="none"/>
              <a:t>Roark, </a:t>
            </a:r>
            <a:r>
              <a:rPr lang="en" sz="1800" b="1" i="1" u="none" strike="noStrike" cap="none"/>
              <a:t>American Promise</a:t>
            </a:r>
            <a:r>
              <a:rPr lang="en" sz="1800" b="1" i="0" u="none" strike="noStrike" cap="none"/>
              <a:t> 3e</a:t>
            </a:r>
            <a:r>
              <a:rPr lang="en" sz="1800" b="0" i="0" u="none" strike="noStrike" cap="none"/>
              <a:t> from http://www.bedfordstmartins.com/mapcentral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175" name="Shape 1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 sz="1800" b="0" i="0" u="none" strike="noStrike" cap="none"/>
              <a:t>Pojer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191" name="Shape 1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 sz="1800" b="0" i="0" u="none" strike="noStrike" cap="none"/>
              <a:t>Pojer; background - http://www.wadsworth.com/history_d/special_features/image_bank_US/1517_1705.html</a:t>
            </a:r>
          </a:p>
          <a:p>
            <a:pPr lvl="0" rtl="0">
              <a:spcBef>
                <a:spcPts val="0"/>
              </a:spcBef>
              <a:buNone/>
            </a:pPr>
            <a:endParaRPr sz="1800" b="0" i="0" u="none" strike="noStrike" cap="non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12" name="Shape 2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219" name="Shape 2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 sz="1800" b="0" i="0" u="none" strike="noStrike" cap="none"/>
              <a:t>http://www.wadsworth.com/history_d/special_features/image_bank_US/1642_1715_maps.html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48" name="Shape 2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Shape 2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270" name="Shape 2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 sz="1800" b="1" i="0" u="none" strike="noStrike" cap="none"/>
              <a:t>Roark, </a:t>
            </a:r>
            <a:r>
              <a:rPr lang="en" sz="1800" b="1" i="1" u="none" strike="noStrike" cap="none"/>
              <a:t>American Promise</a:t>
            </a:r>
            <a:r>
              <a:rPr lang="en" sz="1800" b="1" i="0" u="none" strike="noStrike" cap="none"/>
              <a:t> 3e</a:t>
            </a:r>
            <a:r>
              <a:rPr lang="en" sz="1800" b="0" i="0" u="none" strike="noStrike" cap="none"/>
              <a:t> from http://www.bedfordstmartins.com/mapcentral</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282" name="Shape 2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 sz="1800" b="0" i="0" u="none" strike="noStrike" cap="none"/>
              <a:t>Divine, </a:t>
            </a:r>
            <a:r>
              <a:rPr lang="en" sz="1800" b="0" i="1" u="none" strike="noStrike" cap="none"/>
              <a:t>America Past &amp; Present</a:t>
            </a:r>
            <a:r>
              <a:rPr lang="en" sz="1800" b="0" i="0" u="none" strike="noStrike" cap="none"/>
              <a:t> 7e</a:t>
            </a:r>
          </a:p>
          <a:p>
            <a:pPr lvl="0" rtl="0">
              <a:spcBef>
                <a:spcPts val="0"/>
              </a:spcBef>
              <a:buNone/>
            </a:pPr>
            <a:endParaRPr sz="1800" b="0" i="0" u="none" strike="noStrike" cap="non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88" name="Shape 2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303" name="Shape 3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 sz="1800" b="1" i="0" u="none" strike="noStrike" cap="none"/>
              <a:t>Roark, </a:t>
            </a:r>
            <a:r>
              <a:rPr lang="en" sz="1800" b="1" i="1" u="none" strike="noStrike" cap="none"/>
              <a:t>American Promise</a:t>
            </a:r>
            <a:r>
              <a:rPr lang="en" sz="1800" b="1" i="0" u="none" strike="noStrike" cap="none"/>
              <a:t> 3e</a:t>
            </a:r>
            <a:r>
              <a:rPr lang="en" sz="1800" b="0" i="0" u="none" strike="noStrike" cap="none"/>
              <a:t> from http://www.bedfordstmartins.com/mapcentral</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9" name="Shape 3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33" name="Shape 3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339" name="Shape 339"/>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 sz="1800" b="0" i="0" u="none" strike="noStrike" cap="none"/>
              <a:t>Faragher, </a:t>
            </a:r>
            <a:r>
              <a:rPr lang="en" sz="1800" b="0" i="0" u="sng" strike="noStrike" cap="none"/>
              <a:t>Out of Many</a:t>
            </a:r>
            <a:r>
              <a:rPr lang="en" sz="1800" b="0" i="0" u="none" strike="noStrike" cap="none"/>
              <a:t>, 3</a:t>
            </a:r>
            <a:r>
              <a:rPr lang="en" sz="1800" b="0" i="0" u="none" strike="noStrike" cap="none" baseline="30000"/>
              <a:t>rd</a:t>
            </a:r>
            <a:r>
              <a:rPr lang="en" sz="1800" b="0" i="0" u="none" strike="noStrike" cap="none"/>
              <a:t> Ed.; http://wps.prenhall.com/hss_faragher_outofmany_ap/</a:t>
            </a:r>
          </a:p>
          <a:p>
            <a:pPr lvl="0" rtl="0">
              <a:spcBef>
                <a:spcPts val="0"/>
              </a:spcBef>
              <a:buNone/>
            </a:pPr>
            <a:endParaRPr sz="1800" b="0" i="0" u="none" strike="noStrike" cap="non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5" name="Shape 3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1" name="Shape 3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Shape 3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7" name="Shape 3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5" name="Shape 3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3" name="Shape 3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3" name="Shape 4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0" name="Shape 4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9" name="Shape 4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6" name="Shape 4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2" name="Shape 4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9" name="Shape 4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6" name="Shape 4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72" name="Shape 4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480" name="Shape 4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Font typeface="Arial"/>
              <a:buNone/>
            </a:pPr>
            <a:endParaRPr sz="1800" b="0" i="0" u="none" strike="noStrike" cap="non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487" name="Shape 4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 sz="1800" b="0" i="0" u="none" strike="noStrike" cap="none"/>
              <a:t>Pojer</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495" name="Shape 49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 sz="1800" b="0" i="0" u="none" strike="noStrike" cap="none"/>
              <a:t>Pojer</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2" name="Shape 5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Shape 5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507" name="Shape 50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 sz="1800" b="0" i="0" u="none" strike="noStrike" cap="none"/>
              <a:t>Pojer</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4" name="Shape 5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1" name="Shape 5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8" name="Shape 5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Shape 5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544" name="Shape 5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 sz="1800" b="0" i="0" u="none" strike="noStrike" cap="none"/>
              <a:t>Divine, </a:t>
            </a:r>
            <a:r>
              <a:rPr lang="en" sz="1800" b="0" i="1" u="none" strike="noStrike" cap="none"/>
              <a:t>America Past &amp; Present</a:t>
            </a:r>
            <a:r>
              <a:rPr lang="en" sz="1800" b="0" i="0" u="none" strike="noStrike" cap="none"/>
              <a:t>  7e</a:t>
            </a:r>
          </a:p>
          <a:p>
            <a:pPr lvl="0" rtl="0">
              <a:spcBef>
                <a:spcPts val="0"/>
              </a:spcBef>
              <a:buNone/>
            </a:pPr>
            <a:endParaRPr sz="1800" b="0" i="0" u="none" strike="noStrike" cap="none"/>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Shape 54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0" name="Shape 5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56" name="Shape 5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Shape 56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3" name="Shape 5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Shape 56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9" name="Shape 5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6" name="Shape 5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2" name="Shape 5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588" name="Shape 5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 sz="1800" b="0" i="0" u="none" strike="noStrike" cap="none"/>
              <a:t>Divine, </a:t>
            </a:r>
            <a:r>
              <a:rPr lang="en" sz="1800" b="0" i="1" u="none" strike="noStrike" cap="none"/>
              <a:t>America Past &amp; Present</a:t>
            </a:r>
            <a:r>
              <a:rPr lang="en" sz="1800" b="0" i="0" u="none" strike="noStrike" cap="none"/>
              <a:t> 7e</a:t>
            </a:r>
          </a:p>
          <a:p>
            <a:pPr lvl="0" rtl="0">
              <a:spcBef>
                <a:spcPts val="0"/>
              </a:spcBef>
              <a:buNone/>
            </a:pPr>
            <a:endParaRPr sz="1800" b="0" i="0" u="none" strike="noStrike" cap="none"/>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94" name="Shape 5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9" name="Shape 6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Shape 61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15" name="Shape 6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Shape 62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2" name="Shape 6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Shape 62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8" name="Shape 6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35" name="Shape 6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 sz="1800" b="0" i="0" u="none" strike="noStrike" cap="none"/>
              <a:t>http://www.wadsworth.com/history_d/special_features/image_bank_US/1517_1705.html</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Shape 64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5" name="Shape 6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132" name="Shape 13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 sz="1800" b="0" i="0" u="none" strike="noStrike" cap="none"/>
              <a:t>Pojer</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Shape 65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2" name="Shape 6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Shape 65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8" name="Shape 6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Shape 66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4" name="Shape 6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Shape 66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0" name="Shape 6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Shape 67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6" name="Shape 6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Shape 68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5" name="Shape 6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Shape 690"/>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1" name="Shape 6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Shape 69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8" name="Shape 6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Shape 70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5" name="Shape 7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Shape 71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3" name="Shape 7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138" name="Shape 1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 sz="1800" b="1" i="0" u="none" strike="noStrike" cap="none"/>
              <a:t>Roark, </a:t>
            </a:r>
            <a:r>
              <a:rPr lang="en" sz="1800" b="1" i="1" u="none" strike="noStrike" cap="none"/>
              <a:t>American Promise</a:t>
            </a:r>
            <a:r>
              <a:rPr lang="en" sz="1800" b="1" i="0" u="none" strike="noStrike" cap="none"/>
              <a:t> 3e</a:t>
            </a:r>
            <a:r>
              <a:rPr lang="en" sz="1800" b="0" i="0" u="none" strike="noStrike" cap="none"/>
              <a:t> from http://www.bedfordstmartins.com/mapcentral</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Shape 71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0" name="Shape 7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6" name="Shape 7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Shape 73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2" name="Shape 7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Shape 73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8" name="Shape 7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5" name="Shape 7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Shape 75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2" name="Shape 7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8" name="Shape 7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Shape 763"/>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4" name="Shape 7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Shape 7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771" name="Shape 7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 sz="1800" b="1" i="0" u="none" strike="noStrike" cap="none"/>
              <a:t>Henretta, </a:t>
            </a:r>
            <a:r>
              <a:rPr lang="en" sz="1800" b="1" i="1" u="none" strike="noStrike" cap="none"/>
              <a:t>America’s History</a:t>
            </a:r>
            <a:r>
              <a:rPr lang="en" sz="1800" b="1" i="0" u="none" strike="noStrike" cap="none"/>
              <a:t> 5e</a:t>
            </a:r>
            <a:r>
              <a:rPr lang="en" sz="1800" b="0" i="0" u="none" strike="noStrike" cap="none"/>
              <a:t> from http://www.bedfordstmartins.com/mapcentral</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Shape 77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9" name="Shape 7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p:nvPr/>
        </p:nvSpPr>
        <p:spPr>
          <a:xfrm rot="10800000" flipH="1">
            <a:off x="0" y="3979800"/>
            <a:ext cx="9144000" cy="2878199"/>
          </a:xfrm>
          <a:prstGeom prst="rect">
            <a:avLst/>
          </a:prstGeom>
          <a:solidFill>
            <a:schemeClr val="lt1"/>
          </a:solidFill>
          <a:ln>
            <a:noFill/>
          </a:ln>
        </p:spPr>
        <p:txBody>
          <a:bodyPr lIns="91425" tIns="45700" rIns="91425" bIns="45700" anchor="ctr" anchorCtr="0">
            <a:noAutofit/>
          </a:bodyPr>
          <a:lstStyle/>
          <a:p>
            <a:pPr lvl="0">
              <a:spcBef>
                <a:spcPts val="0"/>
              </a:spcBef>
              <a:buNone/>
            </a:pPr>
            <a:endParaRPr/>
          </a:p>
        </p:txBody>
      </p:sp>
      <p:sp>
        <p:nvSpPr>
          <p:cNvPr id="10" name="Shape 10"/>
          <p:cNvSpPr/>
          <p:nvPr/>
        </p:nvSpPr>
        <p:spPr>
          <a:xfrm>
            <a:off x="0" y="3190900"/>
            <a:ext cx="4617372" cy="790108"/>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6"/>
            </a:srgbClr>
          </a:solidFill>
          <a:ln>
            <a:noFill/>
          </a:ln>
        </p:spPr>
        <p:txBody>
          <a:bodyPr lIns="91425" tIns="45700" rIns="91425" bIns="45700" anchor="ctr" anchorCtr="0">
            <a:noAutofit/>
          </a:bodyPr>
          <a:lstStyle/>
          <a:p>
            <a:pPr lvl="0">
              <a:spcBef>
                <a:spcPts val="0"/>
              </a:spcBef>
              <a:buNone/>
            </a:pPr>
            <a:endParaRPr/>
          </a:p>
        </p:txBody>
      </p:sp>
      <p:sp>
        <p:nvSpPr>
          <p:cNvPr id="11" name="Shape 11"/>
          <p:cNvSpPr/>
          <p:nvPr/>
        </p:nvSpPr>
        <p:spPr>
          <a:xfrm rot="10800000" flipH="1">
            <a:off x="0" y="3980458"/>
            <a:ext cx="4617372" cy="759612"/>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3"/>
            </a:schemeClr>
          </a:solidFill>
          <a:ln>
            <a:noFill/>
          </a:ln>
        </p:spPr>
        <p:txBody>
          <a:bodyPr lIns="91425" tIns="45700" rIns="91425" bIns="45700" anchor="ctr" anchorCtr="0">
            <a:noAutofit/>
          </a:bodyPr>
          <a:lstStyle/>
          <a:p>
            <a:pPr lvl="0">
              <a:spcBef>
                <a:spcPts val="0"/>
              </a:spcBef>
              <a:buNone/>
            </a:pPr>
            <a:endParaRPr/>
          </a:p>
        </p:txBody>
      </p:sp>
      <p:sp>
        <p:nvSpPr>
          <p:cNvPr id="12" name="Shape 12"/>
          <p:cNvSpPr txBox="1">
            <a:spLocks noGrp="1"/>
          </p:cNvSpPr>
          <p:nvPr>
            <p:ph type="ctrTitle"/>
          </p:nvPr>
        </p:nvSpPr>
        <p:spPr>
          <a:xfrm>
            <a:off x="685800" y="2329190"/>
            <a:ext cx="7772400" cy="1650599"/>
          </a:xfrm>
          <a:prstGeom prst="rect">
            <a:avLst/>
          </a:prstGeom>
        </p:spPr>
        <p:txBody>
          <a:bodyPr lIns="91425" tIns="91425" rIns="91425" bIns="91425" anchor="b"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13" name="Shape 13"/>
          <p:cNvSpPr txBox="1">
            <a:spLocks noGrp="1"/>
          </p:cNvSpPr>
          <p:nvPr>
            <p:ph type="subTitle" idx="1"/>
          </p:nvPr>
        </p:nvSpPr>
        <p:spPr>
          <a:xfrm>
            <a:off x="685800" y="4124476"/>
            <a:ext cx="7772400" cy="888899"/>
          </a:xfrm>
          <a:prstGeom prst="rect">
            <a:avLst/>
          </a:prstGeom>
        </p:spPr>
        <p:txBody>
          <a:bodyPr lIns="91425" tIns="91425" rIns="91425" bIns="91425" anchor="t" anchorCtr="0"/>
          <a:lstStyle>
            <a:lvl1pPr lvl="0" algn="ctr">
              <a:spcBef>
                <a:spcPts val="0"/>
              </a:spcBef>
              <a:buClr>
                <a:schemeClr val="dk2"/>
              </a:buClr>
              <a:buSzPct val="100000"/>
              <a:buNone/>
              <a:defRPr sz="2400" i="1">
                <a:solidFill>
                  <a:schemeClr val="dk2"/>
                </a:solidFill>
              </a:defRPr>
            </a:lvl1pPr>
            <a:lvl2pPr lvl="1" algn="ctr">
              <a:spcBef>
                <a:spcPts val="0"/>
              </a:spcBef>
              <a:buClr>
                <a:schemeClr val="dk2"/>
              </a:buClr>
              <a:buNone/>
              <a:defRPr i="1">
                <a:solidFill>
                  <a:schemeClr val="dk2"/>
                </a:solidFill>
              </a:defRPr>
            </a:lvl2pPr>
            <a:lvl3pPr lvl="2" algn="ctr">
              <a:spcBef>
                <a:spcPts val="0"/>
              </a:spcBef>
              <a:buClr>
                <a:schemeClr val="dk2"/>
              </a:buClr>
              <a:buNone/>
              <a:defRPr i="1">
                <a:solidFill>
                  <a:schemeClr val="dk2"/>
                </a:solidFill>
              </a:defRPr>
            </a:lvl3pPr>
            <a:lvl4pPr lvl="3" algn="ctr">
              <a:spcBef>
                <a:spcPts val="0"/>
              </a:spcBef>
              <a:buClr>
                <a:schemeClr val="dk2"/>
              </a:buClr>
              <a:buSzPct val="100000"/>
              <a:buNone/>
              <a:defRPr sz="2400" i="1">
                <a:solidFill>
                  <a:schemeClr val="dk2"/>
                </a:solidFill>
              </a:defRPr>
            </a:lvl4pPr>
            <a:lvl5pPr lvl="4" algn="ctr">
              <a:spcBef>
                <a:spcPts val="0"/>
              </a:spcBef>
              <a:buClr>
                <a:schemeClr val="dk2"/>
              </a:buClr>
              <a:buSzPct val="100000"/>
              <a:buNone/>
              <a:defRPr sz="2400" i="1">
                <a:solidFill>
                  <a:schemeClr val="dk2"/>
                </a:solidFill>
              </a:defRPr>
            </a:lvl5pPr>
            <a:lvl6pPr lvl="5" algn="ctr">
              <a:spcBef>
                <a:spcPts val="0"/>
              </a:spcBef>
              <a:buClr>
                <a:schemeClr val="dk2"/>
              </a:buClr>
              <a:buSzPct val="100000"/>
              <a:buNone/>
              <a:defRPr sz="2400" i="1">
                <a:solidFill>
                  <a:schemeClr val="dk2"/>
                </a:solidFill>
              </a:defRPr>
            </a:lvl6pPr>
            <a:lvl7pPr lvl="6" algn="ctr">
              <a:spcBef>
                <a:spcPts val="0"/>
              </a:spcBef>
              <a:buClr>
                <a:schemeClr val="dk2"/>
              </a:buClr>
              <a:buSzPct val="100000"/>
              <a:buNone/>
              <a:defRPr sz="2400" i="1">
                <a:solidFill>
                  <a:schemeClr val="dk2"/>
                </a:solidFill>
              </a:defRPr>
            </a:lvl7pPr>
            <a:lvl8pPr lvl="7" algn="ctr">
              <a:spcBef>
                <a:spcPts val="0"/>
              </a:spcBef>
              <a:buClr>
                <a:schemeClr val="dk2"/>
              </a:buClr>
              <a:buSzPct val="100000"/>
              <a:buNone/>
              <a:defRPr sz="2400" i="1">
                <a:solidFill>
                  <a:schemeClr val="dk2"/>
                </a:solidFill>
              </a:defRPr>
            </a:lvl8pPr>
            <a:lvl9pPr lvl="8" algn="ctr">
              <a:spcBef>
                <a:spcPts val="0"/>
              </a:spcBef>
              <a:buClr>
                <a:schemeClr val="dk2"/>
              </a:buClr>
              <a:buSzPct val="100000"/>
              <a:buNone/>
              <a:defRPr sz="2400" i="1">
                <a:solidFill>
                  <a:schemeClr val="dk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533400" y="473075"/>
            <a:ext cx="8153399" cy="1143000"/>
          </a:xfrm>
          <a:prstGeom prst="rect">
            <a:avLst/>
          </a:prstGeom>
          <a:noFill/>
          <a:ln>
            <a:noFill/>
          </a:ln>
        </p:spPr>
        <p:txBody>
          <a:bodyPr lIns="91425" tIns="91425" rIns="91425" bIns="91425" anchor="b" anchorCtr="0"/>
          <a:lstStyle>
            <a:lvl1pPr lvl="0" algn="l" rtl="0">
              <a:lnSpc>
                <a:spcPct val="80000"/>
              </a:lnSpc>
              <a:spcBef>
                <a:spcPts val="0"/>
              </a:spcBef>
              <a:spcAft>
                <a:spcPts val="0"/>
              </a:spcAft>
              <a:defRPr/>
            </a:lvl1pPr>
            <a:lvl2pPr lvl="1" algn="l" rtl="0">
              <a:lnSpc>
                <a:spcPct val="80000"/>
              </a:lnSpc>
              <a:spcBef>
                <a:spcPts val="0"/>
              </a:spcBef>
              <a:spcAft>
                <a:spcPts val="0"/>
              </a:spcAft>
              <a:defRPr/>
            </a:lvl2pPr>
            <a:lvl3pPr lvl="2" algn="l" rtl="0">
              <a:lnSpc>
                <a:spcPct val="80000"/>
              </a:lnSpc>
              <a:spcBef>
                <a:spcPts val="0"/>
              </a:spcBef>
              <a:spcAft>
                <a:spcPts val="0"/>
              </a:spcAft>
              <a:defRPr/>
            </a:lvl3pPr>
            <a:lvl4pPr lvl="3" algn="l" rtl="0">
              <a:lnSpc>
                <a:spcPct val="80000"/>
              </a:lnSpc>
              <a:spcBef>
                <a:spcPts val="0"/>
              </a:spcBef>
              <a:spcAft>
                <a:spcPts val="0"/>
              </a:spcAft>
              <a:defRPr/>
            </a:lvl4pPr>
            <a:lvl5pPr lvl="4" algn="l" rtl="0">
              <a:lnSpc>
                <a:spcPct val="80000"/>
              </a:lnSpc>
              <a:spcBef>
                <a:spcPts val="0"/>
              </a:spcBef>
              <a:spcAft>
                <a:spcPts val="0"/>
              </a:spcAft>
              <a:defRPr/>
            </a:lvl5pPr>
            <a:lvl6pPr marL="457200" lvl="5" algn="l" rtl="0">
              <a:lnSpc>
                <a:spcPct val="80000"/>
              </a:lnSpc>
              <a:spcBef>
                <a:spcPts val="0"/>
              </a:spcBef>
              <a:spcAft>
                <a:spcPts val="0"/>
              </a:spcAft>
              <a:defRPr/>
            </a:lvl6pPr>
            <a:lvl7pPr marL="914400" lvl="6" algn="l" rtl="0">
              <a:lnSpc>
                <a:spcPct val="80000"/>
              </a:lnSpc>
              <a:spcBef>
                <a:spcPts val="0"/>
              </a:spcBef>
              <a:spcAft>
                <a:spcPts val="0"/>
              </a:spcAft>
              <a:defRPr/>
            </a:lvl7pPr>
            <a:lvl8pPr marL="1371600" lvl="7" algn="l" rtl="0">
              <a:lnSpc>
                <a:spcPct val="80000"/>
              </a:lnSpc>
              <a:spcBef>
                <a:spcPts val="0"/>
              </a:spcBef>
              <a:spcAft>
                <a:spcPts val="0"/>
              </a:spcAft>
              <a:defRPr/>
            </a:lvl8pPr>
            <a:lvl9pPr marL="1828800" lvl="8" algn="l" rtl="0">
              <a:lnSpc>
                <a:spcPct val="80000"/>
              </a:lnSpc>
              <a:spcBef>
                <a:spcPts val="0"/>
              </a:spcBef>
              <a:spcAft>
                <a:spcPts val="0"/>
              </a:spcAft>
              <a:defRPr/>
            </a:lvl9pPr>
          </a:lstStyle>
          <a:p>
            <a:endParaRPr/>
          </a:p>
        </p:txBody>
      </p:sp>
      <p:sp>
        <p:nvSpPr>
          <p:cNvPr id="61" name="Shape 61"/>
          <p:cNvSpPr txBox="1">
            <a:spLocks noGrp="1"/>
          </p:cNvSpPr>
          <p:nvPr>
            <p:ph type="body" idx="1"/>
          </p:nvPr>
        </p:nvSpPr>
        <p:spPr>
          <a:xfrm>
            <a:off x="533400" y="1828800"/>
            <a:ext cx="4000500" cy="4038599"/>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2" name="Shape 62"/>
          <p:cNvSpPr txBox="1">
            <a:spLocks noGrp="1"/>
          </p:cNvSpPr>
          <p:nvPr>
            <p:ph type="body" idx="2"/>
          </p:nvPr>
        </p:nvSpPr>
        <p:spPr>
          <a:xfrm>
            <a:off x="4686300" y="1828800"/>
            <a:ext cx="4000500" cy="4038599"/>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533400" y="273050"/>
            <a:ext cx="8153400" cy="870000"/>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5" name="Shape 65"/>
          <p:cNvSpPr txBox="1">
            <a:spLocks noGrp="1"/>
          </p:cNvSpPr>
          <p:nvPr>
            <p:ph type="body" idx="1"/>
          </p:nvPr>
        </p:nvSpPr>
        <p:spPr>
          <a:xfrm>
            <a:off x="609600" y="2438400"/>
            <a:ext cx="3886200" cy="3581400"/>
          </a:xfrm>
          <a:prstGeom prst="rect">
            <a:avLst/>
          </a:prstGeom>
          <a:noFill/>
          <a:ln>
            <a:noFill/>
          </a:ln>
        </p:spPr>
        <p:txBody>
          <a:bodyPr lIns="91425" tIns="91425" rIns="91425" bIns="91425" anchor="t" anchorCtr="0"/>
          <a:lstStyle>
            <a:lvl1pPr marL="319087" lvl="0" indent="-208597" algn="l" rtl="0">
              <a:spcBef>
                <a:spcPts val="700"/>
              </a:spcBef>
              <a:spcAft>
                <a:spcPts val="0"/>
              </a:spcAft>
              <a:buClr>
                <a:schemeClr val="accent2"/>
              </a:buClr>
              <a:buFont typeface="Noto Symbol"/>
              <a:buChar char="◻"/>
              <a:defRPr/>
            </a:lvl1pPr>
            <a:lvl2pPr marL="639762" lvl="1" indent="-168592" algn="l" rtl="0">
              <a:spcBef>
                <a:spcPts val="550"/>
              </a:spcBef>
              <a:spcAft>
                <a:spcPts val="0"/>
              </a:spcAft>
              <a:buClr>
                <a:schemeClr val="accent1"/>
              </a:buClr>
              <a:buFont typeface="Noto Symbol"/>
              <a:buChar char="⬜"/>
              <a:defRPr/>
            </a:lvl2pPr>
            <a:lvl3pPr marL="914400" lvl="2" indent="-119062" algn="l" rtl="0">
              <a:spcBef>
                <a:spcPts val="500"/>
              </a:spcBef>
              <a:spcAft>
                <a:spcPts val="0"/>
              </a:spcAft>
              <a:buClr>
                <a:schemeClr val="accent2"/>
              </a:buClr>
              <a:buFont typeface="Noto Symbol"/>
              <a:buChar char="■"/>
              <a:defRPr/>
            </a:lvl3pPr>
            <a:lvl4pPr marL="1371600" lvl="3" indent="-133350" algn="l" rtl="0">
              <a:spcBef>
                <a:spcPts val="400"/>
              </a:spcBef>
              <a:spcAft>
                <a:spcPts val="0"/>
              </a:spcAft>
              <a:buClr>
                <a:srgbClr val="EB641B"/>
              </a:buClr>
              <a:buFont typeface="Noto Symbol"/>
              <a:buChar char="■"/>
              <a:defRPr/>
            </a:lvl4pPr>
            <a:lvl5pPr marL="1828800" lvl="4" indent="-146050" algn="l" rtl="0">
              <a:spcBef>
                <a:spcPts val="400"/>
              </a:spcBef>
              <a:spcAft>
                <a:spcPts val="0"/>
              </a:spcAft>
              <a:buClr>
                <a:srgbClr val="39639D"/>
              </a:buClr>
              <a:buFont typeface="Noto Symbol"/>
              <a:buChar char="■"/>
              <a:defRPr/>
            </a:lvl5pPr>
            <a:lvl6pPr marL="2103120" lvl="5" indent="-121920" algn="l" rtl="0">
              <a:spcBef>
                <a:spcPts val="360"/>
              </a:spcBef>
              <a:buClr>
                <a:schemeClr val="accent1"/>
              </a:buClr>
              <a:buFont typeface="Noto Symbol"/>
              <a:buChar char="▪"/>
              <a:defRPr/>
            </a:lvl6pPr>
            <a:lvl7pPr marL="2377440" lvl="6" indent="-116839" algn="l" rtl="0">
              <a:spcBef>
                <a:spcPts val="360"/>
              </a:spcBef>
              <a:buClr>
                <a:schemeClr val="accent2"/>
              </a:buClr>
              <a:buFont typeface="Noto Symbol"/>
              <a:buChar char="▪"/>
              <a:defRPr/>
            </a:lvl7pPr>
            <a:lvl8pPr marL="2651760" lvl="7" indent="-124460" algn="l" rtl="0">
              <a:spcBef>
                <a:spcPts val="360"/>
              </a:spcBef>
              <a:buClr>
                <a:schemeClr val="accent3"/>
              </a:buClr>
              <a:buFont typeface="Noto Symbol"/>
              <a:buChar char="▪"/>
              <a:defRPr/>
            </a:lvl8pPr>
            <a:lvl9pPr marL="2926080" lvl="8" indent="-119379" algn="l" rtl="0">
              <a:spcBef>
                <a:spcPts val="360"/>
              </a:spcBef>
              <a:buClr>
                <a:schemeClr val="accent4"/>
              </a:buClr>
              <a:buFont typeface="Noto Symbol"/>
              <a:buChar char="▪"/>
              <a:defRPr/>
            </a:lvl9pPr>
          </a:lstStyle>
          <a:p>
            <a:endParaRPr/>
          </a:p>
        </p:txBody>
      </p:sp>
      <p:sp>
        <p:nvSpPr>
          <p:cNvPr id="66" name="Shape 66"/>
          <p:cNvSpPr txBox="1">
            <a:spLocks noGrp="1"/>
          </p:cNvSpPr>
          <p:nvPr>
            <p:ph type="body" idx="2"/>
          </p:nvPr>
        </p:nvSpPr>
        <p:spPr>
          <a:xfrm>
            <a:off x="4800600" y="2438400"/>
            <a:ext cx="3886200" cy="3581400"/>
          </a:xfrm>
          <a:prstGeom prst="rect">
            <a:avLst/>
          </a:prstGeom>
          <a:noFill/>
          <a:ln>
            <a:noFill/>
          </a:ln>
        </p:spPr>
        <p:txBody>
          <a:bodyPr lIns="91425" tIns="91425" rIns="91425" bIns="91425" anchor="t" anchorCtr="0"/>
          <a:lstStyle>
            <a:lvl1pPr marL="319087" lvl="0" indent="-208597" algn="l" rtl="0">
              <a:spcBef>
                <a:spcPts val="700"/>
              </a:spcBef>
              <a:spcAft>
                <a:spcPts val="0"/>
              </a:spcAft>
              <a:buClr>
                <a:schemeClr val="accent2"/>
              </a:buClr>
              <a:buFont typeface="Noto Symbol"/>
              <a:buChar char="◻"/>
              <a:defRPr/>
            </a:lvl1pPr>
            <a:lvl2pPr marL="639762" lvl="1" indent="-168592" algn="l" rtl="0">
              <a:spcBef>
                <a:spcPts val="550"/>
              </a:spcBef>
              <a:spcAft>
                <a:spcPts val="0"/>
              </a:spcAft>
              <a:buClr>
                <a:schemeClr val="accent1"/>
              </a:buClr>
              <a:buFont typeface="Noto Symbol"/>
              <a:buChar char="⬜"/>
              <a:defRPr/>
            </a:lvl2pPr>
            <a:lvl3pPr marL="914400" lvl="2" indent="-119062" algn="l" rtl="0">
              <a:spcBef>
                <a:spcPts val="500"/>
              </a:spcBef>
              <a:spcAft>
                <a:spcPts val="0"/>
              </a:spcAft>
              <a:buClr>
                <a:schemeClr val="accent2"/>
              </a:buClr>
              <a:buFont typeface="Noto Symbol"/>
              <a:buChar char="■"/>
              <a:defRPr/>
            </a:lvl3pPr>
            <a:lvl4pPr marL="1371600" lvl="3" indent="-133350" algn="l" rtl="0">
              <a:spcBef>
                <a:spcPts val="400"/>
              </a:spcBef>
              <a:spcAft>
                <a:spcPts val="0"/>
              </a:spcAft>
              <a:buClr>
                <a:srgbClr val="EB641B"/>
              </a:buClr>
              <a:buFont typeface="Noto Symbol"/>
              <a:buChar char="■"/>
              <a:defRPr/>
            </a:lvl4pPr>
            <a:lvl5pPr marL="1828800" lvl="4" indent="-146050" algn="l" rtl="0">
              <a:spcBef>
                <a:spcPts val="400"/>
              </a:spcBef>
              <a:spcAft>
                <a:spcPts val="0"/>
              </a:spcAft>
              <a:buClr>
                <a:srgbClr val="39639D"/>
              </a:buClr>
              <a:buFont typeface="Noto Symbol"/>
              <a:buChar char="■"/>
              <a:defRPr/>
            </a:lvl5pPr>
            <a:lvl6pPr marL="2103120" lvl="5" indent="-121920" algn="l" rtl="0">
              <a:spcBef>
                <a:spcPts val="360"/>
              </a:spcBef>
              <a:buClr>
                <a:schemeClr val="accent1"/>
              </a:buClr>
              <a:buFont typeface="Noto Symbol"/>
              <a:buChar char="▪"/>
              <a:defRPr/>
            </a:lvl6pPr>
            <a:lvl7pPr marL="2377440" lvl="6" indent="-116839" algn="l" rtl="0">
              <a:spcBef>
                <a:spcPts val="360"/>
              </a:spcBef>
              <a:buClr>
                <a:schemeClr val="accent2"/>
              </a:buClr>
              <a:buFont typeface="Noto Symbol"/>
              <a:buChar char="▪"/>
              <a:defRPr/>
            </a:lvl7pPr>
            <a:lvl8pPr marL="2651760" lvl="7" indent="-124460" algn="l" rtl="0">
              <a:spcBef>
                <a:spcPts val="360"/>
              </a:spcBef>
              <a:buClr>
                <a:schemeClr val="accent3"/>
              </a:buClr>
              <a:buFont typeface="Noto Symbol"/>
              <a:buChar char="▪"/>
              <a:defRPr/>
            </a:lvl8pPr>
            <a:lvl9pPr marL="2926080" lvl="8" indent="-119379" algn="l" rtl="0">
              <a:spcBef>
                <a:spcPts val="360"/>
              </a:spcBef>
              <a:buClr>
                <a:schemeClr val="accent4"/>
              </a:buClr>
              <a:buFont typeface="Noto Symbol"/>
              <a:buChar char="▪"/>
              <a:defRPr/>
            </a:lvl9pPr>
          </a:lstStyle>
          <a:p>
            <a:endParaRPr/>
          </a:p>
        </p:txBody>
      </p:sp>
      <p:sp>
        <p:nvSpPr>
          <p:cNvPr id="67" name="Shape 67"/>
          <p:cNvSpPr txBox="1">
            <a:spLocks noGrp="1"/>
          </p:cNvSpPr>
          <p:nvPr>
            <p:ph type="body" idx="3"/>
          </p:nvPr>
        </p:nvSpPr>
        <p:spPr>
          <a:xfrm>
            <a:off x="609600" y="1752600"/>
            <a:ext cx="3886200" cy="640200"/>
          </a:xfrm>
          <a:prstGeom prst="rect">
            <a:avLst/>
          </a:prstGeom>
          <a:solidFill>
            <a:schemeClr val="accent2"/>
          </a:solidFill>
          <a:ln>
            <a:noFill/>
          </a:ln>
        </p:spPr>
        <p:txBody>
          <a:bodyPr lIns="91425" tIns="91425" rIns="91425" bIns="91425" anchor="ctr" anchorCtr="0"/>
          <a:lstStyle>
            <a:lvl1pPr marL="0" lvl="0" indent="0" rtl="0">
              <a:spcBef>
                <a:spcPts val="0"/>
              </a:spcBef>
              <a:buClr>
                <a:srgbClr val="FFFFFF"/>
              </a:buClr>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8" name="Shape 68"/>
          <p:cNvSpPr txBox="1">
            <a:spLocks noGrp="1"/>
          </p:cNvSpPr>
          <p:nvPr>
            <p:ph type="body" idx="4"/>
          </p:nvPr>
        </p:nvSpPr>
        <p:spPr>
          <a:xfrm>
            <a:off x="4800600" y="1752600"/>
            <a:ext cx="3886200" cy="640200"/>
          </a:xfrm>
          <a:prstGeom prst="rect">
            <a:avLst/>
          </a:prstGeom>
          <a:solidFill>
            <a:schemeClr val="accent4"/>
          </a:solidFill>
          <a:ln>
            <a:noFill/>
          </a:ln>
        </p:spPr>
        <p:txBody>
          <a:bodyPr lIns="91425" tIns="91425" rIns="91425" bIns="91425" anchor="ctr" anchorCtr="0"/>
          <a:lstStyle>
            <a:lvl1pPr marL="0" lvl="0" indent="0" rtl="0">
              <a:spcBef>
                <a:spcPts val="0"/>
              </a:spcBef>
              <a:buClr>
                <a:srgbClr val="FFFFFF"/>
              </a:buClr>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9" name="Shape 69"/>
          <p:cNvSpPr txBox="1">
            <a:spLocks noGrp="1"/>
          </p:cNvSpPr>
          <p:nvPr>
            <p:ph type="dt" idx="10"/>
          </p:nvPr>
        </p:nvSpPr>
        <p:spPr>
          <a:xfrm>
            <a:off x="6096000" y="6248400"/>
            <a:ext cx="2667000" cy="365100"/>
          </a:xfrm>
          <a:prstGeom prst="rect">
            <a:avLst/>
          </a:prstGeom>
          <a:noFill/>
          <a:ln>
            <a:noFill/>
          </a:ln>
        </p:spPr>
        <p:txBody>
          <a:bodyPr lIns="91425" tIns="91425" rIns="91425" bIns="91425" anchor="ctr" anchorCtr="0"/>
          <a:lstStyle>
            <a:lvl1pPr marL="0" marR="0" lvl="0" indent="0" algn="l" rtl="0">
              <a:spcBef>
                <a:spcPts val="0"/>
              </a:spcBef>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70" name="Shape 70"/>
          <p:cNvSpPr txBox="1">
            <a:spLocks noGrp="1"/>
          </p:cNvSpPr>
          <p:nvPr>
            <p:ph type="sldNum" idx="12"/>
          </p:nvPr>
        </p:nvSpPr>
        <p:spPr>
          <a:xfrm>
            <a:off x="0" y="1271587"/>
            <a:ext cx="533400" cy="2445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fld id="{00000000-1234-1234-1234-123412341234}" type="slidenum">
              <a:rPr lang="en" sz="1400" b="1" i="0" u="none" strike="noStrike" cap="none">
                <a:solidFill>
                  <a:srgbClr val="FFFFFF"/>
                </a:solidFill>
                <a:latin typeface="Arial"/>
                <a:ea typeface="Arial"/>
                <a:cs typeface="Arial"/>
                <a:sym typeface="Arial"/>
              </a:rPr>
              <a:t>‹#›</a:t>
            </a:fld>
            <a:endParaRPr lang="en" sz="1400" b="1" i="0" u="none" strike="noStrike" cap="none">
              <a:solidFill>
                <a:srgbClr val="FFFFFF"/>
              </a:solidFill>
              <a:latin typeface="Arial"/>
              <a:ea typeface="Arial"/>
              <a:cs typeface="Arial"/>
              <a:sym typeface="Arial"/>
            </a:endParaRPr>
          </a:p>
        </p:txBody>
      </p:sp>
      <p:sp>
        <p:nvSpPr>
          <p:cNvPr id="71" name="Shape 71"/>
          <p:cNvSpPr txBox="1">
            <a:spLocks noGrp="1"/>
          </p:cNvSpPr>
          <p:nvPr>
            <p:ph type="ftr" idx="11"/>
          </p:nvPr>
        </p:nvSpPr>
        <p:spPr>
          <a:xfrm>
            <a:off x="609600" y="6248400"/>
            <a:ext cx="5421300" cy="365100"/>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7FCAFF3-7349-7D47-8701-32771294A6C1}" type="datetimeFigureOut">
              <a:rPr lang="en-US" smtClean="0"/>
              <a:t>8/28/17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175B74-5479-394F-88EE-EF4474CD8EBF}" type="slidenum">
              <a:rPr lang="en-US" smtClean="0"/>
              <a:t>‹#›</a:t>
            </a:fld>
            <a:endParaRPr lang="en-US"/>
          </a:p>
        </p:txBody>
      </p:sp>
    </p:spTree>
    <p:extLst>
      <p:ext uri="{BB962C8B-B14F-4D97-AF65-F5344CB8AC3E}">
        <p14:creationId xmlns:p14="http://schemas.microsoft.com/office/powerpoint/2010/main" val="2831081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8"/>
        <p:cNvGrpSpPr/>
        <p:nvPr/>
      </p:nvGrpSpPr>
      <p:grpSpPr>
        <a:xfrm>
          <a:off x="0" y="0"/>
          <a:ext cx="0" cy="0"/>
          <a:chOff x="0" y="0"/>
          <a:chExt cx="0" cy="0"/>
        </a:xfrm>
      </p:grpSpPr>
      <p:sp>
        <p:nvSpPr>
          <p:cNvPr id="79" name="Shape 79"/>
          <p:cNvSpPr txBox="1">
            <a:spLocks noGrp="1"/>
          </p:cNvSpPr>
          <p:nvPr>
            <p:ph type="dt" idx="10"/>
          </p:nvPr>
        </p:nvSpPr>
        <p:spPr>
          <a:xfrm>
            <a:off x="6096000" y="6248400"/>
            <a:ext cx="2667000" cy="365100"/>
          </a:xfrm>
          <a:prstGeom prst="rect">
            <a:avLst/>
          </a:prstGeom>
          <a:noFill/>
          <a:ln>
            <a:noFill/>
          </a:ln>
        </p:spPr>
        <p:txBody>
          <a:bodyPr lIns="91425" tIns="91425" rIns="91425" bIns="91425" anchor="ctr" anchorCtr="0"/>
          <a:lstStyle>
            <a:lvl1pPr marL="0" marR="0" lvl="0" indent="0" algn="l" rtl="0">
              <a:spcBef>
                <a:spcPts val="0"/>
              </a:spcBef>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80" name="Shape 80"/>
          <p:cNvSpPr txBox="1">
            <a:spLocks noGrp="1"/>
          </p:cNvSpPr>
          <p:nvPr>
            <p:ph type="ftr" idx="11"/>
          </p:nvPr>
        </p:nvSpPr>
        <p:spPr>
          <a:xfrm>
            <a:off x="609600" y="6248400"/>
            <a:ext cx="5421300" cy="365100"/>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81" name="Shape 81"/>
          <p:cNvSpPr txBox="1">
            <a:spLocks noGrp="1"/>
          </p:cNvSpPr>
          <p:nvPr>
            <p:ph type="sldNum" idx="12"/>
          </p:nvPr>
        </p:nvSpPr>
        <p:spPr>
          <a:xfrm>
            <a:off x="0" y="6248400"/>
            <a:ext cx="533400" cy="381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fld id="{00000000-1234-1234-1234-123412341234}" type="slidenum">
              <a:rPr lang="en" sz="1400" b="1" i="0" u="none" strike="noStrike" cap="none">
                <a:solidFill>
                  <a:schemeClr val="dk2"/>
                </a:solidFill>
                <a:latin typeface="Arial"/>
                <a:ea typeface="Arial"/>
                <a:cs typeface="Arial"/>
                <a:sym typeface="Arial"/>
              </a:rPr>
              <a:t>‹#›</a:t>
            </a:fld>
            <a:endParaRPr lang="en" sz="1400" b="1"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4"/>
        <p:cNvGrpSpPr/>
        <p:nvPr/>
      </p:nvGrpSpPr>
      <p:grpSpPr>
        <a:xfrm>
          <a:off x="0" y="0"/>
          <a:ext cx="0" cy="0"/>
          <a:chOff x="0" y="0"/>
          <a:chExt cx="0" cy="0"/>
        </a:xfrm>
      </p:grpSpPr>
      <p:sp>
        <p:nvSpPr>
          <p:cNvPr id="15" name="Shape 15"/>
          <p:cNvSpPr/>
          <p:nvPr/>
        </p:nvSpPr>
        <p:spPr>
          <a:xfrm rot="10800000" flipH="1">
            <a:off x="0" y="1550999"/>
            <a:ext cx="9144000" cy="5307000"/>
          </a:xfrm>
          <a:prstGeom prst="rect">
            <a:avLst/>
          </a:prstGeom>
          <a:solidFill>
            <a:schemeClr val="lt1"/>
          </a:solidFill>
          <a:ln>
            <a:noFill/>
          </a:ln>
        </p:spPr>
        <p:txBody>
          <a:bodyPr lIns="91425" tIns="45700" rIns="91425" bIns="45700" anchor="ctr" anchorCtr="0">
            <a:noAutofit/>
          </a:bodyPr>
          <a:lstStyle/>
          <a:p>
            <a:pPr lvl="0">
              <a:spcBef>
                <a:spcPts val="0"/>
              </a:spcBef>
              <a:buNone/>
            </a:pPr>
            <a:endParaRPr/>
          </a:p>
        </p:txBody>
      </p:sp>
      <p:sp>
        <p:nvSpPr>
          <p:cNvPr id="16" name="Shape 16"/>
          <p:cNvSpPr/>
          <p:nvPr/>
        </p:nvSpPr>
        <p:spPr>
          <a:xfrm flipH="1">
            <a:off x="4526627" y="761799"/>
            <a:ext cx="4617372" cy="790108"/>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6"/>
            </a:srgbClr>
          </a:solidFill>
          <a:ln>
            <a:noFill/>
          </a:ln>
        </p:spPr>
        <p:txBody>
          <a:bodyPr lIns="91425" tIns="45700" rIns="91425" bIns="45700" anchor="ctr" anchorCtr="0">
            <a:noAutofit/>
          </a:bodyPr>
          <a:lstStyle/>
          <a:p>
            <a:pPr lvl="0">
              <a:spcBef>
                <a:spcPts val="0"/>
              </a:spcBef>
              <a:buNone/>
            </a:pPr>
            <a:endParaRPr/>
          </a:p>
        </p:txBody>
      </p:sp>
      <p:sp>
        <p:nvSpPr>
          <p:cNvPr id="17" name="Shape 17"/>
          <p:cNvSpPr/>
          <p:nvPr/>
        </p:nvSpPr>
        <p:spPr>
          <a:xfrm rot="10800000">
            <a:off x="4526627" y="1551358"/>
            <a:ext cx="4617372" cy="759612"/>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3"/>
            </a:schemeClr>
          </a:solidFill>
          <a:ln>
            <a:noFill/>
          </a:ln>
        </p:spPr>
        <p:txBody>
          <a:bodyPr lIns="91425" tIns="45700" rIns="91425" bIns="45700" anchor="ctr" anchorCtr="0">
            <a:noAutofit/>
          </a:bodyPr>
          <a:lstStyle/>
          <a:p>
            <a:pPr lvl="0">
              <a:spcBef>
                <a:spcPts val="0"/>
              </a:spcBef>
              <a:buNone/>
            </a:pPr>
            <a:endParaRPr/>
          </a:p>
        </p:txBody>
      </p:sp>
      <p:sp>
        <p:nvSpPr>
          <p:cNvPr id="18" name="Shape 18"/>
          <p:cNvSpPr txBox="1">
            <a:spLocks noGrp="1"/>
          </p:cNvSpPr>
          <p:nvPr>
            <p:ph type="title"/>
          </p:nvPr>
        </p:nvSpPr>
        <p:spPr>
          <a:xfrm>
            <a:off x="457200" y="274637"/>
            <a:ext cx="8229600" cy="11430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body" idx="1"/>
          </p:nvPr>
        </p:nvSpPr>
        <p:spPr>
          <a:xfrm>
            <a:off x="457200" y="1600200"/>
            <a:ext cx="8229600" cy="4967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p:nvPr/>
        </p:nvSpPr>
        <p:spPr>
          <a:xfrm rot="10800000" flipH="1">
            <a:off x="0" y="1550999"/>
            <a:ext cx="9144000" cy="5307000"/>
          </a:xfrm>
          <a:prstGeom prst="rect">
            <a:avLst/>
          </a:prstGeom>
          <a:solidFill>
            <a:schemeClr val="lt1"/>
          </a:solidFill>
          <a:ln>
            <a:noFill/>
          </a:ln>
        </p:spPr>
        <p:txBody>
          <a:bodyPr lIns="91425" tIns="45700" rIns="91425" bIns="45700" anchor="ctr" anchorCtr="0">
            <a:noAutofit/>
          </a:bodyPr>
          <a:lstStyle/>
          <a:p>
            <a:pPr lvl="0">
              <a:spcBef>
                <a:spcPts val="0"/>
              </a:spcBef>
              <a:buNone/>
            </a:pPr>
            <a:endParaRPr/>
          </a:p>
        </p:txBody>
      </p:sp>
      <p:sp>
        <p:nvSpPr>
          <p:cNvPr id="22" name="Shape 22"/>
          <p:cNvSpPr/>
          <p:nvPr/>
        </p:nvSpPr>
        <p:spPr>
          <a:xfrm rot="10800000">
            <a:off x="4526627" y="1551358"/>
            <a:ext cx="4617372" cy="759612"/>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3"/>
            </a:schemeClr>
          </a:solidFill>
          <a:ln>
            <a:noFill/>
          </a:ln>
        </p:spPr>
        <p:txBody>
          <a:bodyPr lIns="91425" tIns="45700" rIns="91425" bIns="45700" anchor="ctr" anchorCtr="0">
            <a:noAutofit/>
          </a:bodyPr>
          <a:lstStyle/>
          <a:p>
            <a:pPr lvl="0">
              <a:spcBef>
                <a:spcPts val="0"/>
              </a:spcBef>
              <a:buNone/>
            </a:pPr>
            <a:endParaRPr/>
          </a:p>
        </p:txBody>
      </p:sp>
      <p:sp>
        <p:nvSpPr>
          <p:cNvPr id="23" name="Shape 23"/>
          <p:cNvSpPr txBox="1">
            <a:spLocks noGrp="1"/>
          </p:cNvSpPr>
          <p:nvPr>
            <p:ph type="title"/>
          </p:nvPr>
        </p:nvSpPr>
        <p:spPr>
          <a:xfrm>
            <a:off x="457200" y="274637"/>
            <a:ext cx="8229600" cy="11430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body" idx="1"/>
          </p:nvPr>
        </p:nvSpPr>
        <p:spPr>
          <a:xfrm>
            <a:off x="457200" y="1600200"/>
            <a:ext cx="3994500" cy="4967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5" name="Shape 25"/>
          <p:cNvSpPr/>
          <p:nvPr/>
        </p:nvSpPr>
        <p:spPr>
          <a:xfrm flipH="1">
            <a:off x="4526627" y="761799"/>
            <a:ext cx="4617372" cy="790108"/>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6"/>
            </a:srgbClr>
          </a:solidFill>
          <a:ln>
            <a:noFill/>
          </a:ln>
        </p:spPr>
        <p:txBody>
          <a:bodyPr lIns="91425" tIns="45700" rIns="91425" bIns="45700" anchor="ctr" anchorCtr="0">
            <a:noAutofit/>
          </a:bodyPr>
          <a:lstStyle/>
          <a:p>
            <a:pPr lvl="0">
              <a:spcBef>
                <a:spcPts val="0"/>
              </a:spcBef>
              <a:buNone/>
            </a:pPr>
            <a:endParaRPr/>
          </a:p>
        </p:txBody>
      </p:sp>
      <p:sp>
        <p:nvSpPr>
          <p:cNvPr id="26" name="Shape 26"/>
          <p:cNvSpPr txBox="1">
            <a:spLocks noGrp="1"/>
          </p:cNvSpPr>
          <p:nvPr>
            <p:ph type="body" idx="2"/>
          </p:nvPr>
        </p:nvSpPr>
        <p:spPr>
          <a:xfrm>
            <a:off x="4692273" y="1600200"/>
            <a:ext cx="3994500" cy="4967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7"/>
        <p:cNvGrpSpPr/>
        <p:nvPr/>
      </p:nvGrpSpPr>
      <p:grpSpPr>
        <a:xfrm>
          <a:off x="0" y="0"/>
          <a:ext cx="0" cy="0"/>
          <a:chOff x="0" y="0"/>
          <a:chExt cx="0" cy="0"/>
        </a:xfrm>
      </p:grpSpPr>
      <p:sp>
        <p:nvSpPr>
          <p:cNvPr id="28" name="Shape 28"/>
          <p:cNvSpPr/>
          <p:nvPr/>
        </p:nvSpPr>
        <p:spPr>
          <a:xfrm rot="10800000" flipH="1">
            <a:off x="0" y="1550999"/>
            <a:ext cx="9144000" cy="5307000"/>
          </a:xfrm>
          <a:prstGeom prst="rect">
            <a:avLst/>
          </a:prstGeom>
          <a:solidFill>
            <a:schemeClr val="lt1"/>
          </a:solidFill>
          <a:ln>
            <a:noFill/>
          </a:ln>
        </p:spPr>
        <p:txBody>
          <a:bodyPr lIns="91425" tIns="45700" rIns="91425" bIns="45700" anchor="ctr" anchorCtr="0">
            <a:noAutofit/>
          </a:bodyPr>
          <a:lstStyle/>
          <a:p>
            <a:pPr lvl="0">
              <a:spcBef>
                <a:spcPts val="0"/>
              </a:spcBef>
              <a:buNone/>
            </a:pPr>
            <a:endParaRPr/>
          </a:p>
        </p:txBody>
      </p:sp>
      <p:sp>
        <p:nvSpPr>
          <p:cNvPr id="29" name="Shape 29"/>
          <p:cNvSpPr/>
          <p:nvPr/>
        </p:nvSpPr>
        <p:spPr>
          <a:xfrm flipH="1">
            <a:off x="4526627" y="761799"/>
            <a:ext cx="4617372" cy="790108"/>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6"/>
            </a:srgbClr>
          </a:solidFill>
          <a:ln>
            <a:noFill/>
          </a:ln>
        </p:spPr>
        <p:txBody>
          <a:bodyPr lIns="91425" tIns="45700" rIns="91425" bIns="45700" anchor="ctr" anchorCtr="0">
            <a:noAutofit/>
          </a:bodyPr>
          <a:lstStyle/>
          <a:p>
            <a:pPr lvl="0">
              <a:spcBef>
                <a:spcPts val="0"/>
              </a:spcBef>
              <a:buNone/>
            </a:pPr>
            <a:endParaRPr/>
          </a:p>
        </p:txBody>
      </p:sp>
      <p:sp>
        <p:nvSpPr>
          <p:cNvPr id="30" name="Shape 30"/>
          <p:cNvSpPr txBox="1">
            <a:spLocks noGrp="1"/>
          </p:cNvSpPr>
          <p:nvPr>
            <p:ph type="title"/>
          </p:nvPr>
        </p:nvSpPr>
        <p:spPr>
          <a:xfrm>
            <a:off x="457200" y="274637"/>
            <a:ext cx="8229600" cy="11430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p:nvPr/>
        </p:nvSpPr>
        <p:spPr>
          <a:xfrm rot="10800000">
            <a:off x="4526627" y="1551358"/>
            <a:ext cx="4617372" cy="759612"/>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3"/>
            </a:schemeClr>
          </a:solidFill>
          <a:ln>
            <a:noFill/>
          </a:ln>
        </p:spPr>
        <p:txBody>
          <a:bodyPr lIns="91425" tIns="45700" rIns="91425" bIns="45700" anchor="ctr" anchorCtr="0">
            <a:noAutofit/>
          </a:bodyPr>
          <a:lstStyle/>
          <a:p>
            <a:pPr lvl="0">
              <a:spcBef>
                <a:spcPts val="0"/>
              </a:spcBef>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32"/>
        <p:cNvGrpSpPr/>
        <p:nvPr/>
      </p:nvGrpSpPr>
      <p:grpSpPr>
        <a:xfrm>
          <a:off x="0" y="0"/>
          <a:ext cx="0" cy="0"/>
          <a:chOff x="0" y="0"/>
          <a:chExt cx="0" cy="0"/>
        </a:xfrm>
      </p:grpSpPr>
      <p:sp>
        <p:nvSpPr>
          <p:cNvPr id="33" name="Shape 33"/>
          <p:cNvSpPr/>
          <p:nvPr/>
        </p:nvSpPr>
        <p:spPr>
          <a:xfrm rot="10800000" flipH="1">
            <a:off x="0" y="5883599"/>
            <a:ext cx="9144000" cy="974400"/>
          </a:xfrm>
          <a:prstGeom prst="rect">
            <a:avLst/>
          </a:prstGeom>
          <a:solidFill>
            <a:schemeClr val="lt1"/>
          </a:solidFill>
          <a:ln>
            <a:noFill/>
          </a:ln>
        </p:spPr>
        <p:txBody>
          <a:bodyPr lIns="91425" tIns="45700" rIns="91425" bIns="45700" anchor="ctr" anchorCtr="0">
            <a:noAutofit/>
          </a:bodyPr>
          <a:lstStyle/>
          <a:p>
            <a:pPr lvl="0">
              <a:spcBef>
                <a:spcPts val="0"/>
              </a:spcBef>
              <a:buNone/>
            </a:pPr>
            <a:endParaRPr/>
          </a:p>
        </p:txBody>
      </p:sp>
      <p:sp>
        <p:nvSpPr>
          <p:cNvPr id="34" name="Shape 34"/>
          <p:cNvSpPr/>
          <p:nvPr/>
        </p:nvSpPr>
        <p:spPr>
          <a:xfrm flipH="1">
            <a:off x="4526627" y="5094446"/>
            <a:ext cx="4617372" cy="790108"/>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6666"/>
            </a:srgbClr>
          </a:solidFill>
          <a:ln>
            <a:noFill/>
          </a:ln>
        </p:spPr>
        <p:txBody>
          <a:bodyPr lIns="91425" tIns="45700" rIns="91425" bIns="45700" anchor="ctr" anchorCtr="0">
            <a:noAutofit/>
          </a:bodyPr>
          <a:lstStyle/>
          <a:p>
            <a:pPr lvl="0">
              <a:spcBef>
                <a:spcPts val="0"/>
              </a:spcBef>
              <a:buNone/>
            </a:pPr>
            <a:endParaRPr/>
          </a:p>
        </p:txBody>
      </p:sp>
      <p:sp>
        <p:nvSpPr>
          <p:cNvPr id="35" name="Shape 35"/>
          <p:cNvSpPr/>
          <p:nvPr/>
        </p:nvSpPr>
        <p:spPr>
          <a:xfrm rot="10800000">
            <a:off x="4526627" y="5884005"/>
            <a:ext cx="4617372" cy="759612"/>
          </a:xfrm>
          <a:custGeom>
            <a:avLst/>
            <a:gdLst/>
            <a:ahLst/>
            <a:cxnLst/>
            <a:rect l="0" t="0" r="0" b="0"/>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843"/>
            </a:schemeClr>
          </a:solidFill>
          <a:ln>
            <a:noFill/>
          </a:ln>
        </p:spPr>
        <p:txBody>
          <a:bodyPr lIns="91425" tIns="45700" rIns="91425" bIns="45700" anchor="ctr" anchorCtr="0">
            <a:noAutofit/>
          </a:bodyPr>
          <a:lstStyle/>
          <a:p>
            <a:pPr lvl="0">
              <a:spcBef>
                <a:spcPts val="0"/>
              </a:spcBef>
              <a:buNone/>
            </a:pPr>
            <a:endParaRPr/>
          </a:p>
        </p:txBody>
      </p:sp>
      <p:sp>
        <p:nvSpPr>
          <p:cNvPr id="36" name="Shape 36"/>
          <p:cNvSpPr txBox="1">
            <a:spLocks noGrp="1"/>
          </p:cNvSpPr>
          <p:nvPr>
            <p:ph type="body" idx="1"/>
          </p:nvPr>
        </p:nvSpPr>
        <p:spPr>
          <a:xfrm>
            <a:off x="457200" y="5895635"/>
            <a:ext cx="8229600" cy="673800"/>
          </a:xfrm>
          <a:prstGeom prst="rect">
            <a:avLst/>
          </a:prstGeom>
        </p:spPr>
        <p:txBody>
          <a:bodyPr lIns="91425" tIns="91425" rIns="91425" bIns="91425" anchor="ctr" anchorCtr="0"/>
          <a:lstStyle>
            <a:lvl1pPr lvl="0">
              <a:spcBef>
                <a:spcPts val="0"/>
              </a:spcBef>
              <a:buClr>
                <a:schemeClr val="dk2"/>
              </a:buClr>
              <a:buSzPct val="100000"/>
              <a:buNone/>
              <a:defRPr sz="2400" i="1">
                <a:solidFill>
                  <a:schemeClr val="dk2"/>
                </a:solidFill>
              </a:defRPr>
            </a:lvl1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7"/>
        <p:cNvGrpSpPr/>
        <p:nvPr/>
      </p:nvGrpSpPr>
      <p:grpSpPr>
        <a:xfrm>
          <a:off x="0" y="0"/>
          <a:ext cx="0" cy="0"/>
          <a:chOff x="0" y="0"/>
          <a:chExt cx="0" cy="0"/>
        </a:xfrm>
      </p:grpSpPr>
      <p:sp>
        <p:nvSpPr>
          <p:cNvPr id="38" name="Shape 38"/>
          <p:cNvSpPr/>
          <p:nvPr/>
        </p:nvSpPr>
        <p:spPr>
          <a:xfrm>
            <a:off x="6676" y="101675"/>
            <a:ext cx="9134130" cy="6739722"/>
          </a:xfrm>
          <a:custGeom>
            <a:avLst/>
            <a:gdLst/>
            <a:ahLst/>
            <a:cxnLst/>
            <a:rect l="0" t="0" r="0" b="0"/>
            <a:pathLst>
              <a:path w="9157023" h="6739723" extrusionOk="0">
                <a:moveTo>
                  <a:pt x="1629" y="0"/>
                </a:moveTo>
                <a:lnTo>
                  <a:pt x="9157023" y="4340980"/>
                </a:lnTo>
                <a:lnTo>
                  <a:pt x="1593" y="6739723"/>
                </a:lnTo>
                <a:cubicBezTo>
                  <a:pt x="-3941" y="5123960"/>
                  <a:pt x="7163" y="1615763"/>
                  <a:pt x="1629" y="0"/>
                </a:cubicBezTo>
                <a:close/>
              </a:path>
            </a:pathLst>
          </a:custGeom>
          <a:solidFill>
            <a:srgbClr val="FFFFFF">
              <a:alpha val="6666"/>
            </a:srgbClr>
          </a:solidFill>
          <a:ln>
            <a:noFill/>
          </a:ln>
        </p:spPr>
        <p:txBody>
          <a:bodyPr lIns="91425" tIns="45700" rIns="91425" bIns="45700" anchor="ctr" anchorCtr="0">
            <a:noAutofit/>
          </a:bodyPr>
          <a:lstStyle/>
          <a:p>
            <a:pPr lvl="0">
              <a:spcBef>
                <a:spcPts val="0"/>
              </a:spcBef>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_ONLY_1">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0" y="0"/>
            <a:ext cx="2895600" cy="6476999"/>
          </a:xfrm>
          <a:prstGeom prst="rect">
            <a:avLst/>
          </a:prstGeom>
          <a:noFill/>
          <a:ln>
            <a:noFill/>
          </a:ln>
        </p:spPr>
        <p:txBody>
          <a:bodyPr lIns="91425" tIns="91425" rIns="91425" bIns="91425" anchor="ctr" anchorCtr="0"/>
          <a:lstStyle>
            <a:lvl1pPr marL="0" lvl="0" indent="0" algn="ctr" rtl="0">
              <a:lnSpc>
                <a:spcPct val="100000"/>
              </a:lnSpc>
              <a:spcBef>
                <a:spcPts val="0"/>
              </a:spcBef>
              <a:spcAft>
                <a:spcPts val="0"/>
              </a:spcAft>
              <a:defRPr/>
            </a:lvl1pPr>
            <a:lvl2pPr marL="0" lvl="1" indent="0" algn="ctr" rtl="0">
              <a:lnSpc>
                <a:spcPct val="100000"/>
              </a:lnSpc>
              <a:spcBef>
                <a:spcPts val="0"/>
              </a:spcBef>
              <a:spcAft>
                <a:spcPts val="0"/>
              </a:spcAft>
              <a:defRPr/>
            </a:lvl2pPr>
            <a:lvl3pPr marL="0" lvl="2" indent="0" algn="ctr" rtl="0">
              <a:lnSpc>
                <a:spcPct val="100000"/>
              </a:lnSpc>
              <a:spcBef>
                <a:spcPts val="0"/>
              </a:spcBef>
              <a:spcAft>
                <a:spcPts val="0"/>
              </a:spcAft>
              <a:defRPr/>
            </a:lvl3pPr>
            <a:lvl4pPr marL="0" lvl="3" indent="0" algn="ctr" rtl="0">
              <a:lnSpc>
                <a:spcPct val="100000"/>
              </a:lnSpc>
              <a:spcBef>
                <a:spcPts val="0"/>
              </a:spcBef>
              <a:spcAft>
                <a:spcPts val="0"/>
              </a:spcAft>
              <a:defRPr/>
            </a:lvl4pPr>
            <a:lvl5pPr marL="0" lvl="4" indent="0" algn="ctr" rtl="0">
              <a:lnSpc>
                <a:spcPct val="100000"/>
              </a:lnSpc>
              <a:spcBef>
                <a:spcPts val="0"/>
              </a:spcBef>
              <a:spcAft>
                <a:spcPts val="0"/>
              </a:spcAft>
              <a:defRPr/>
            </a:lvl5pPr>
            <a:lvl6pPr marL="0" lvl="5" indent="0" algn="ctr" rtl="0">
              <a:lnSpc>
                <a:spcPct val="100000"/>
              </a:lnSpc>
              <a:spcBef>
                <a:spcPts val="0"/>
              </a:spcBef>
              <a:spcAft>
                <a:spcPts val="0"/>
              </a:spcAft>
              <a:defRPr/>
            </a:lvl6pPr>
            <a:lvl7pPr marL="0" lvl="6" indent="0" algn="ctr" rtl="0">
              <a:lnSpc>
                <a:spcPct val="100000"/>
              </a:lnSpc>
              <a:spcBef>
                <a:spcPts val="0"/>
              </a:spcBef>
              <a:spcAft>
                <a:spcPts val="0"/>
              </a:spcAft>
              <a:defRPr/>
            </a:lvl7pPr>
            <a:lvl8pPr marL="0" lvl="7" indent="0" algn="ctr" rtl="0">
              <a:lnSpc>
                <a:spcPct val="100000"/>
              </a:lnSpc>
              <a:spcBef>
                <a:spcPts val="0"/>
              </a:spcBef>
              <a:spcAft>
                <a:spcPts val="0"/>
              </a:spcAft>
              <a:defRPr/>
            </a:lvl8pPr>
            <a:lvl9pPr marL="0" lvl="8" indent="0" algn="ctr" rtl="0">
              <a:lnSpc>
                <a:spcPct val="100000"/>
              </a:lnSpc>
              <a:spcBef>
                <a:spcPts val="0"/>
              </a:spcBef>
              <a:spcAft>
                <a:spcPts val="0"/>
              </a:spcAft>
              <a:defRPr/>
            </a:lvl9pPr>
          </a:lstStyle>
          <a:p>
            <a:endParaRPr/>
          </a:p>
        </p:txBody>
      </p:sp>
      <p:sp>
        <p:nvSpPr>
          <p:cNvPr id="41" name="Shape 41"/>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lvl="0" indent="-139700" algn="l" rtl="0">
              <a:lnSpc>
                <a:spcPct val="100000"/>
              </a:lnSpc>
              <a:spcBef>
                <a:spcPts val="640"/>
              </a:spcBef>
              <a:spcAft>
                <a:spcPts val="0"/>
              </a:spcAft>
              <a:buClr>
                <a:schemeClr val="dk1"/>
              </a:buClr>
              <a:buFont typeface="Domine"/>
              <a:buChar char="•"/>
              <a:defRPr/>
            </a:lvl1pPr>
            <a:lvl2pPr marL="742950" lvl="1" indent="-107950" algn="l" rtl="0">
              <a:lnSpc>
                <a:spcPct val="100000"/>
              </a:lnSpc>
              <a:spcBef>
                <a:spcPts val="560"/>
              </a:spcBef>
              <a:spcAft>
                <a:spcPts val="0"/>
              </a:spcAft>
              <a:buClr>
                <a:schemeClr val="dk1"/>
              </a:buClr>
              <a:buFont typeface="Domine"/>
              <a:buChar char="–"/>
              <a:defRPr/>
            </a:lvl2pPr>
            <a:lvl3pPr marL="1143000" lvl="2" indent="-76200" algn="l" rtl="0">
              <a:lnSpc>
                <a:spcPct val="100000"/>
              </a:lnSpc>
              <a:spcBef>
                <a:spcPts val="480"/>
              </a:spcBef>
              <a:spcAft>
                <a:spcPts val="0"/>
              </a:spcAft>
              <a:buClr>
                <a:schemeClr val="dk1"/>
              </a:buClr>
              <a:buFont typeface="Domine"/>
              <a:buChar char="•"/>
              <a:defRPr/>
            </a:lvl3pPr>
            <a:lvl4pPr marL="1600200" lvl="3" indent="-101600" algn="l" rtl="0">
              <a:lnSpc>
                <a:spcPct val="100000"/>
              </a:lnSpc>
              <a:spcBef>
                <a:spcPts val="400"/>
              </a:spcBef>
              <a:spcAft>
                <a:spcPts val="0"/>
              </a:spcAft>
              <a:buClr>
                <a:schemeClr val="dk1"/>
              </a:buClr>
              <a:buFont typeface="Domine"/>
              <a:buChar char="–"/>
              <a:defRPr/>
            </a:lvl4pPr>
            <a:lvl5pPr marL="2057400" lvl="4" indent="-101600" algn="l" rtl="0">
              <a:lnSpc>
                <a:spcPct val="100000"/>
              </a:lnSpc>
              <a:spcBef>
                <a:spcPts val="400"/>
              </a:spcBef>
              <a:spcAft>
                <a:spcPts val="0"/>
              </a:spcAft>
              <a:buClr>
                <a:schemeClr val="dk1"/>
              </a:buClr>
              <a:buFont typeface="Domine"/>
              <a:buChar char="»"/>
              <a:defRPr/>
            </a:lvl5pPr>
            <a:lvl6pPr marL="2514600" lvl="5" indent="-101600" algn="l" rtl="0">
              <a:lnSpc>
                <a:spcPct val="100000"/>
              </a:lnSpc>
              <a:spcBef>
                <a:spcPts val="400"/>
              </a:spcBef>
              <a:spcAft>
                <a:spcPts val="0"/>
              </a:spcAft>
              <a:buClr>
                <a:schemeClr val="dk1"/>
              </a:buClr>
              <a:buFont typeface="Domine"/>
              <a:buChar char="»"/>
              <a:defRPr/>
            </a:lvl6pPr>
            <a:lvl7pPr marL="3429000" lvl="6" indent="-101600" algn="l" rtl="0">
              <a:lnSpc>
                <a:spcPct val="100000"/>
              </a:lnSpc>
              <a:spcBef>
                <a:spcPts val="400"/>
              </a:spcBef>
              <a:spcAft>
                <a:spcPts val="0"/>
              </a:spcAft>
              <a:buClr>
                <a:schemeClr val="dk1"/>
              </a:buClr>
              <a:buFont typeface="Domine"/>
              <a:buChar char="»"/>
              <a:defRPr/>
            </a:lvl7pPr>
            <a:lvl8pPr marL="4800600" lvl="7" indent="-101600" algn="l" rtl="0">
              <a:lnSpc>
                <a:spcPct val="100000"/>
              </a:lnSpc>
              <a:spcBef>
                <a:spcPts val="400"/>
              </a:spcBef>
              <a:spcAft>
                <a:spcPts val="0"/>
              </a:spcAft>
              <a:buClr>
                <a:schemeClr val="dk1"/>
              </a:buClr>
              <a:buFont typeface="Domine"/>
              <a:buChar char="»"/>
              <a:defRPr/>
            </a:lvl8pPr>
            <a:lvl9pPr marL="6629400" lvl="8" indent="-101600" algn="l" rtl="0">
              <a:lnSpc>
                <a:spcPct val="100000"/>
              </a:lnSpc>
              <a:spcBef>
                <a:spcPts val="400"/>
              </a:spcBef>
              <a:spcAft>
                <a:spcPts val="0"/>
              </a:spcAft>
              <a:buClr>
                <a:schemeClr val="dk1"/>
              </a:buClr>
              <a:buFont typeface="Domine"/>
              <a:buChar char="»"/>
              <a:defRPr/>
            </a:lvl9pPr>
          </a:lstStyle>
          <a:p>
            <a:endParaRPr/>
          </a:p>
        </p:txBody>
      </p:sp>
      <p:sp>
        <p:nvSpPr>
          <p:cNvPr id="42" name="Shape 42"/>
          <p:cNvSpPr txBox="1">
            <a:spLocks noGrp="1"/>
          </p:cNvSpPr>
          <p:nvPr>
            <p:ph type="dt" idx="10"/>
          </p:nvPr>
        </p:nvSpPr>
        <p:spPr>
          <a:xfrm>
            <a:off x="457200" y="6245225"/>
            <a:ext cx="2133599" cy="476100"/>
          </a:xfrm>
          <a:prstGeom prst="rect">
            <a:avLst/>
          </a:prstGeom>
          <a:noFill/>
          <a:ln>
            <a:noFill/>
          </a:ln>
        </p:spPr>
        <p:txBody>
          <a:bodyPr lIns="91425" tIns="91425" rIns="91425" bIns="91425" anchor="t" anchorCtr="0"/>
          <a:lstStyle>
            <a:lvl1pPr marL="0" marR="0" lvl="0" indent="0" algn="l" rtl="0">
              <a:spcBef>
                <a:spcPts val="0"/>
              </a:spcBef>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43" name="Shape 43"/>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44" name="Shape 44"/>
          <p:cNvSpPr txBox="1">
            <a:spLocks noGrp="1"/>
          </p:cNvSpPr>
          <p:nvPr>
            <p:ph type="sldNum" idx="12"/>
          </p:nvPr>
        </p:nvSpPr>
        <p:spPr>
          <a:xfrm>
            <a:off x="6553200" y="6245225"/>
            <a:ext cx="2133599" cy="476100"/>
          </a:xfrm>
          <a:prstGeom prst="rect">
            <a:avLst/>
          </a:prstGeom>
          <a:noFill/>
          <a:ln>
            <a:noFill/>
          </a:ln>
        </p:spPr>
        <p:txBody>
          <a:bodyPr lIns="91425" tIns="91425" rIns="91425" bIns="91425" anchor="t" anchorCtr="0">
            <a:noAutofit/>
          </a:bodyPr>
          <a:lstStyle/>
          <a:p>
            <a:pPr marL="0" marR="0" lvl="0" indent="0" algn="r" rtl="0">
              <a:spcBef>
                <a:spcPts val="0"/>
              </a:spcBef>
            </a:pPr>
            <a:endParaRPr/>
          </a:p>
          <a:p>
            <a:pPr marL="0" marR="0" lvl="1" indent="0" algn="l" rtl="0">
              <a:spcBef>
                <a:spcPts val="0"/>
              </a:spcBef>
            </a:pPr>
            <a:endParaRPr/>
          </a:p>
          <a:p>
            <a:pPr marL="0" marR="0" lvl="2" indent="0" algn="l" rtl="0">
              <a:spcBef>
                <a:spcPts val="0"/>
              </a:spcBef>
            </a:pPr>
            <a:endParaRPr/>
          </a:p>
          <a:p>
            <a:pPr marL="0" marR="0" lvl="3" indent="0" algn="l" rtl="0">
              <a:spcBef>
                <a:spcPts val="0"/>
              </a:spcBef>
            </a:pPr>
            <a:endParaRPr/>
          </a:p>
          <a:p>
            <a:pPr marL="0" marR="0" lvl="4" indent="0" algn="l" rtl="0">
              <a:spcBef>
                <a:spcPts val="0"/>
              </a:spcBef>
            </a:pPr>
            <a:endParaRPr/>
          </a:p>
          <a:p>
            <a:pPr marL="0" marR="0" lvl="5" indent="0" algn="l" rtl="0">
              <a:spcBef>
                <a:spcPts val="0"/>
              </a:spcBef>
            </a:pPr>
            <a:endParaRPr/>
          </a:p>
          <a:p>
            <a:pPr marL="0" marR="0" lvl="6" indent="0" algn="l" rtl="0">
              <a:spcBef>
                <a:spcPts val="0"/>
              </a:spcBef>
            </a:pPr>
            <a:endParaRPr/>
          </a:p>
          <a:p>
            <a:pPr marL="0" marR="0" lvl="7" indent="0" algn="l" rtl="0">
              <a:spcBef>
                <a:spcPts val="0"/>
              </a:spcBef>
            </a:pPr>
            <a:endParaRPr/>
          </a:p>
          <a:p>
            <a:pPr marL="0" marR="0" lvl="8" indent="0" algn="l" rtl="0">
              <a:spcBef>
                <a:spcPts val="0"/>
              </a:spcBef>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 1">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0" y="0"/>
            <a:ext cx="2743199" cy="6476999"/>
          </a:xfrm>
          <a:prstGeom prst="rect">
            <a:avLst/>
          </a:prstGeom>
          <a:noFill/>
          <a:ln>
            <a:noFill/>
          </a:ln>
        </p:spPr>
        <p:txBody>
          <a:bodyPr lIns="91425" tIns="91425" rIns="91425" bIns="91425" anchor="ctr" anchorCtr="0"/>
          <a:lstStyle>
            <a:lvl1pPr marL="0" lvl="0" indent="0" algn="ctr" rtl="0">
              <a:lnSpc>
                <a:spcPct val="100000"/>
              </a:lnSpc>
              <a:spcBef>
                <a:spcPts val="0"/>
              </a:spcBef>
              <a:spcAft>
                <a:spcPts val="0"/>
              </a:spcAft>
              <a:defRPr/>
            </a:lvl1pPr>
            <a:lvl2pPr marL="0" lvl="1" indent="0" algn="ctr" rtl="0">
              <a:lnSpc>
                <a:spcPct val="100000"/>
              </a:lnSpc>
              <a:spcBef>
                <a:spcPts val="0"/>
              </a:spcBef>
              <a:spcAft>
                <a:spcPts val="0"/>
              </a:spcAft>
              <a:defRPr/>
            </a:lvl2pPr>
            <a:lvl3pPr marL="0" lvl="2" indent="0" algn="ctr" rtl="0">
              <a:lnSpc>
                <a:spcPct val="100000"/>
              </a:lnSpc>
              <a:spcBef>
                <a:spcPts val="0"/>
              </a:spcBef>
              <a:spcAft>
                <a:spcPts val="0"/>
              </a:spcAft>
              <a:defRPr/>
            </a:lvl3pPr>
            <a:lvl4pPr marL="0" lvl="3" indent="0" algn="ctr" rtl="0">
              <a:lnSpc>
                <a:spcPct val="100000"/>
              </a:lnSpc>
              <a:spcBef>
                <a:spcPts val="0"/>
              </a:spcBef>
              <a:spcAft>
                <a:spcPts val="0"/>
              </a:spcAft>
              <a:defRPr/>
            </a:lvl4pPr>
            <a:lvl5pPr marL="0" lvl="4" indent="0" algn="ctr" rtl="0">
              <a:lnSpc>
                <a:spcPct val="100000"/>
              </a:lnSpc>
              <a:spcBef>
                <a:spcPts val="0"/>
              </a:spcBef>
              <a:spcAft>
                <a:spcPts val="0"/>
              </a:spcAft>
              <a:defRPr/>
            </a:lvl5pPr>
            <a:lvl6pPr marL="0" lvl="5" indent="0" algn="ctr" rtl="0">
              <a:lnSpc>
                <a:spcPct val="100000"/>
              </a:lnSpc>
              <a:spcBef>
                <a:spcPts val="0"/>
              </a:spcBef>
              <a:spcAft>
                <a:spcPts val="0"/>
              </a:spcAft>
              <a:defRPr/>
            </a:lvl6pPr>
            <a:lvl7pPr marL="0" lvl="6" indent="0" algn="ctr" rtl="0">
              <a:lnSpc>
                <a:spcPct val="100000"/>
              </a:lnSpc>
              <a:spcBef>
                <a:spcPts val="0"/>
              </a:spcBef>
              <a:spcAft>
                <a:spcPts val="0"/>
              </a:spcAft>
              <a:defRPr/>
            </a:lvl7pPr>
            <a:lvl8pPr marL="0" lvl="7" indent="0" algn="ctr" rtl="0">
              <a:lnSpc>
                <a:spcPct val="100000"/>
              </a:lnSpc>
              <a:spcBef>
                <a:spcPts val="0"/>
              </a:spcBef>
              <a:spcAft>
                <a:spcPts val="0"/>
              </a:spcAft>
              <a:defRPr/>
            </a:lvl8pPr>
            <a:lvl9pPr marL="0" lvl="8" indent="0" algn="ctr" rtl="0">
              <a:lnSpc>
                <a:spcPct val="100000"/>
              </a:lnSpc>
              <a:spcBef>
                <a:spcPts val="0"/>
              </a:spcBef>
              <a:spcAft>
                <a:spcPts val="0"/>
              </a:spcAft>
              <a:defRPr/>
            </a:lvl9pPr>
          </a:lstStyle>
          <a:p>
            <a:endParaRPr/>
          </a:p>
        </p:txBody>
      </p:sp>
      <p:sp>
        <p:nvSpPr>
          <p:cNvPr id="47" name="Shape 47"/>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lvl="0" indent="-139700" algn="l" rtl="0">
              <a:lnSpc>
                <a:spcPct val="100000"/>
              </a:lnSpc>
              <a:spcBef>
                <a:spcPts val="640"/>
              </a:spcBef>
              <a:spcAft>
                <a:spcPts val="0"/>
              </a:spcAft>
              <a:buClr>
                <a:srgbClr val="800000"/>
              </a:buClr>
              <a:buFont typeface="Garamond"/>
              <a:buChar char="•"/>
              <a:defRPr/>
            </a:lvl1pPr>
            <a:lvl2pPr marL="742950" lvl="1" indent="-107950" algn="l" rtl="0">
              <a:lnSpc>
                <a:spcPct val="100000"/>
              </a:lnSpc>
              <a:spcBef>
                <a:spcPts val="560"/>
              </a:spcBef>
              <a:spcAft>
                <a:spcPts val="0"/>
              </a:spcAft>
              <a:buClr>
                <a:srgbClr val="800000"/>
              </a:buClr>
              <a:buFont typeface="Garamond"/>
              <a:buChar char="–"/>
              <a:defRPr/>
            </a:lvl2pPr>
            <a:lvl3pPr marL="1143000" lvl="2" indent="-76200" algn="l" rtl="0">
              <a:lnSpc>
                <a:spcPct val="100000"/>
              </a:lnSpc>
              <a:spcBef>
                <a:spcPts val="480"/>
              </a:spcBef>
              <a:spcAft>
                <a:spcPts val="0"/>
              </a:spcAft>
              <a:buClr>
                <a:srgbClr val="800000"/>
              </a:buClr>
              <a:buFont typeface="Garamond"/>
              <a:buChar char="•"/>
              <a:defRPr/>
            </a:lvl3pPr>
            <a:lvl4pPr marL="1600200" lvl="3" indent="-101600" algn="l" rtl="0">
              <a:lnSpc>
                <a:spcPct val="100000"/>
              </a:lnSpc>
              <a:spcBef>
                <a:spcPts val="400"/>
              </a:spcBef>
              <a:spcAft>
                <a:spcPts val="0"/>
              </a:spcAft>
              <a:buClr>
                <a:srgbClr val="800000"/>
              </a:buClr>
              <a:buFont typeface="Garamond"/>
              <a:buChar char="–"/>
              <a:defRPr/>
            </a:lvl4pPr>
            <a:lvl5pPr marL="2057400" lvl="4" indent="-101600" algn="l" rtl="0">
              <a:lnSpc>
                <a:spcPct val="100000"/>
              </a:lnSpc>
              <a:spcBef>
                <a:spcPts val="400"/>
              </a:spcBef>
              <a:spcAft>
                <a:spcPts val="0"/>
              </a:spcAft>
              <a:buClr>
                <a:srgbClr val="800000"/>
              </a:buClr>
              <a:buFont typeface="Garamond"/>
              <a:buChar char="»"/>
              <a:defRPr/>
            </a:lvl5pPr>
            <a:lvl6pPr marL="2514600" lvl="5" indent="-101600" algn="l" rtl="0">
              <a:lnSpc>
                <a:spcPct val="100000"/>
              </a:lnSpc>
              <a:spcBef>
                <a:spcPts val="400"/>
              </a:spcBef>
              <a:spcAft>
                <a:spcPts val="0"/>
              </a:spcAft>
              <a:buClr>
                <a:srgbClr val="800000"/>
              </a:buClr>
              <a:buFont typeface="Garamond"/>
              <a:buChar char="»"/>
              <a:defRPr/>
            </a:lvl6pPr>
            <a:lvl7pPr marL="3429000" lvl="6" indent="-101600" algn="l" rtl="0">
              <a:lnSpc>
                <a:spcPct val="100000"/>
              </a:lnSpc>
              <a:spcBef>
                <a:spcPts val="400"/>
              </a:spcBef>
              <a:spcAft>
                <a:spcPts val="0"/>
              </a:spcAft>
              <a:buClr>
                <a:srgbClr val="800000"/>
              </a:buClr>
              <a:buFont typeface="Garamond"/>
              <a:buChar char="»"/>
              <a:defRPr/>
            </a:lvl7pPr>
            <a:lvl8pPr marL="4800600" lvl="7" indent="-101600" algn="l" rtl="0">
              <a:lnSpc>
                <a:spcPct val="100000"/>
              </a:lnSpc>
              <a:spcBef>
                <a:spcPts val="400"/>
              </a:spcBef>
              <a:spcAft>
                <a:spcPts val="0"/>
              </a:spcAft>
              <a:buClr>
                <a:srgbClr val="800000"/>
              </a:buClr>
              <a:buFont typeface="Garamond"/>
              <a:buChar char="»"/>
              <a:defRPr/>
            </a:lvl8pPr>
            <a:lvl9pPr marL="6629400" lvl="8" indent="-101600" algn="l" rtl="0">
              <a:lnSpc>
                <a:spcPct val="100000"/>
              </a:lnSpc>
              <a:spcBef>
                <a:spcPts val="400"/>
              </a:spcBef>
              <a:spcAft>
                <a:spcPts val="0"/>
              </a:spcAft>
              <a:buClr>
                <a:srgbClr val="800000"/>
              </a:buClr>
              <a:buFont typeface="Garamond"/>
              <a:buChar char="»"/>
              <a:defRPr/>
            </a:lvl9pPr>
          </a:lstStyle>
          <a:p>
            <a:endParaRPr/>
          </a:p>
        </p:txBody>
      </p:sp>
      <p:sp>
        <p:nvSpPr>
          <p:cNvPr id="48" name="Shape 48"/>
          <p:cNvSpPr txBox="1">
            <a:spLocks noGrp="1"/>
          </p:cNvSpPr>
          <p:nvPr>
            <p:ph type="dt" idx="10"/>
          </p:nvPr>
        </p:nvSpPr>
        <p:spPr>
          <a:xfrm>
            <a:off x="457200" y="6245225"/>
            <a:ext cx="2133599" cy="476100"/>
          </a:xfrm>
          <a:prstGeom prst="rect">
            <a:avLst/>
          </a:prstGeom>
          <a:noFill/>
          <a:ln>
            <a:noFill/>
          </a:ln>
        </p:spPr>
        <p:txBody>
          <a:bodyPr lIns="91425" tIns="91425" rIns="91425" bIns="91425" anchor="t" anchorCtr="0"/>
          <a:lstStyle>
            <a:lvl1pPr marL="0" marR="0" lvl="0" indent="0" algn="l" rtl="0">
              <a:spcBef>
                <a:spcPts val="0"/>
              </a:spcBef>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49" name="Shape 49"/>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50" name="Shape 50"/>
          <p:cNvSpPr txBox="1">
            <a:spLocks noGrp="1"/>
          </p:cNvSpPr>
          <p:nvPr>
            <p:ph type="sldNum" idx="12"/>
          </p:nvPr>
        </p:nvSpPr>
        <p:spPr>
          <a:xfrm>
            <a:off x="6553200" y="6245225"/>
            <a:ext cx="2133599" cy="476100"/>
          </a:xfrm>
          <a:prstGeom prst="rect">
            <a:avLst/>
          </a:prstGeom>
          <a:noFill/>
          <a:ln>
            <a:noFill/>
          </a:ln>
        </p:spPr>
        <p:txBody>
          <a:bodyPr lIns="91425" tIns="91425" rIns="91425" bIns="91425" anchor="t" anchorCtr="0">
            <a:noAutofit/>
          </a:bodyPr>
          <a:lstStyle/>
          <a:p>
            <a:pPr marL="0" marR="0" lvl="0" indent="0" algn="r" rtl="0">
              <a:spcBef>
                <a:spcPts val="0"/>
              </a:spcBef>
            </a:pPr>
            <a:endParaRPr/>
          </a:p>
          <a:p>
            <a:pPr marL="0" marR="0" lvl="1" indent="0" algn="l" rtl="0">
              <a:spcBef>
                <a:spcPts val="0"/>
              </a:spcBef>
            </a:pPr>
            <a:endParaRPr/>
          </a:p>
          <a:p>
            <a:pPr marL="0" marR="0" lvl="2" indent="0" algn="l" rtl="0">
              <a:spcBef>
                <a:spcPts val="0"/>
              </a:spcBef>
            </a:pPr>
            <a:endParaRPr/>
          </a:p>
          <a:p>
            <a:pPr marL="0" marR="0" lvl="3" indent="0" algn="l" rtl="0">
              <a:spcBef>
                <a:spcPts val="0"/>
              </a:spcBef>
            </a:pPr>
            <a:endParaRPr/>
          </a:p>
          <a:p>
            <a:pPr marL="0" marR="0" lvl="4" indent="0" algn="l" rtl="0">
              <a:spcBef>
                <a:spcPts val="0"/>
              </a:spcBef>
            </a:pPr>
            <a:endParaRPr/>
          </a:p>
          <a:p>
            <a:pPr marL="0" marR="0" lvl="5" indent="0" algn="l" rtl="0">
              <a:spcBef>
                <a:spcPts val="0"/>
              </a:spcBef>
            </a:pPr>
            <a:endParaRPr/>
          </a:p>
          <a:p>
            <a:pPr marL="0" marR="0" lvl="6" indent="0" algn="l" rtl="0">
              <a:spcBef>
                <a:spcPts val="0"/>
              </a:spcBef>
            </a:pPr>
            <a:endParaRPr/>
          </a:p>
          <a:p>
            <a:pPr marL="0" marR="0" lvl="7" indent="0" algn="l" rtl="0">
              <a:spcBef>
                <a:spcPts val="0"/>
              </a:spcBef>
            </a:pPr>
            <a:endParaRPr/>
          </a:p>
          <a:p>
            <a:pPr marL="0" marR="0" lvl="8" indent="0" algn="l" rtl="0">
              <a:spcBef>
                <a:spcPts val="0"/>
              </a:spcBef>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 2">
    <p:spTree>
      <p:nvGrpSpPr>
        <p:cNvPr id="1" name="Shape 51"/>
        <p:cNvGrpSpPr/>
        <p:nvPr/>
      </p:nvGrpSpPr>
      <p:grpSpPr>
        <a:xfrm>
          <a:off x="0" y="0"/>
          <a:ext cx="0" cy="0"/>
          <a:chOff x="0" y="0"/>
          <a:chExt cx="0" cy="0"/>
        </a:xfrm>
      </p:grpSpPr>
      <p:sp>
        <p:nvSpPr>
          <p:cNvPr id="52" name="Shape 52"/>
          <p:cNvSpPr txBox="1">
            <a:spLocks noGrp="1"/>
          </p:cNvSpPr>
          <p:nvPr>
            <p:ph type="ctrTitle"/>
          </p:nvPr>
        </p:nvSpPr>
        <p:spPr>
          <a:xfrm>
            <a:off x="381000" y="1066800"/>
            <a:ext cx="8458200" cy="3505200"/>
          </a:xfrm>
          <a:prstGeom prst="rect">
            <a:avLst/>
          </a:prstGeom>
          <a:solidFill>
            <a:schemeClr val="lt2"/>
          </a:solidFill>
          <a:ln w="57150" cap="rnd" cmpd="sng">
            <a:solidFill>
              <a:schemeClr val="dk2"/>
            </a:solidFill>
            <a:prstDash val="solid"/>
            <a:miter lim="8000"/>
            <a:headEnd type="none" w="med" len="med"/>
            <a:tailEnd type="none" w="med" len="med"/>
          </a:ln>
        </p:spPr>
        <p:txBody>
          <a:bodyPr lIns="91425" tIns="91425" rIns="91425" bIns="91425" anchor="ctr" anchorCtr="0"/>
          <a:lstStyle>
            <a:lvl1pPr marL="0" marR="0" lvl="0" indent="0" algn="ctr" rtl="0">
              <a:lnSpc>
                <a:spcPct val="100000"/>
              </a:lnSpc>
              <a:spcBef>
                <a:spcPts val="0"/>
              </a:spcBef>
              <a:spcAft>
                <a:spcPts val="0"/>
              </a:spcAft>
              <a:defRPr/>
            </a:lvl1pPr>
            <a:lvl2pPr marL="0" marR="0" lvl="1" indent="0" algn="ctr" rtl="0">
              <a:lnSpc>
                <a:spcPct val="100000"/>
              </a:lnSpc>
              <a:spcBef>
                <a:spcPts val="0"/>
              </a:spcBef>
              <a:spcAft>
                <a:spcPts val="0"/>
              </a:spcAft>
              <a:defRPr/>
            </a:lvl2pPr>
            <a:lvl3pPr marL="0" marR="0" lvl="2" indent="0" algn="ctr" rtl="0">
              <a:lnSpc>
                <a:spcPct val="100000"/>
              </a:lnSpc>
              <a:spcBef>
                <a:spcPts val="0"/>
              </a:spcBef>
              <a:spcAft>
                <a:spcPts val="0"/>
              </a:spcAft>
              <a:defRPr/>
            </a:lvl3pPr>
            <a:lvl4pPr marL="0" marR="0" lvl="3" indent="0" algn="ctr" rtl="0">
              <a:lnSpc>
                <a:spcPct val="100000"/>
              </a:lnSpc>
              <a:spcBef>
                <a:spcPts val="0"/>
              </a:spcBef>
              <a:spcAft>
                <a:spcPts val="0"/>
              </a:spcAft>
              <a:defRPr/>
            </a:lvl4pPr>
            <a:lvl5pPr marL="0" marR="0" lvl="4" indent="0" algn="ctr" rtl="0">
              <a:lnSpc>
                <a:spcPct val="100000"/>
              </a:lnSpc>
              <a:spcBef>
                <a:spcPts val="0"/>
              </a:spcBef>
              <a:spcAft>
                <a:spcPts val="0"/>
              </a:spcAft>
              <a:defRPr/>
            </a:lvl5pPr>
            <a:lvl6pPr marL="0" marR="0" lvl="5" indent="0" algn="ctr" rtl="0">
              <a:lnSpc>
                <a:spcPct val="100000"/>
              </a:lnSpc>
              <a:spcBef>
                <a:spcPts val="0"/>
              </a:spcBef>
              <a:spcAft>
                <a:spcPts val="0"/>
              </a:spcAft>
              <a:defRPr/>
            </a:lvl6pPr>
            <a:lvl7pPr marL="0" marR="0" lvl="6" indent="0" algn="ctr" rtl="0">
              <a:lnSpc>
                <a:spcPct val="100000"/>
              </a:lnSpc>
              <a:spcBef>
                <a:spcPts val="0"/>
              </a:spcBef>
              <a:spcAft>
                <a:spcPts val="0"/>
              </a:spcAft>
              <a:defRPr/>
            </a:lvl7pPr>
            <a:lvl8pPr marL="0" marR="0" lvl="7" indent="0" algn="ctr" rtl="0">
              <a:lnSpc>
                <a:spcPct val="100000"/>
              </a:lnSpc>
              <a:spcBef>
                <a:spcPts val="0"/>
              </a:spcBef>
              <a:spcAft>
                <a:spcPts val="0"/>
              </a:spcAft>
              <a:defRPr/>
            </a:lvl8pPr>
            <a:lvl9pPr marL="0" marR="0" lvl="8" indent="0" algn="ctr" rtl="0">
              <a:lnSpc>
                <a:spcPct val="100000"/>
              </a:lnSpc>
              <a:spcBef>
                <a:spcPts val="0"/>
              </a:spcBef>
              <a:spcAft>
                <a:spcPts val="0"/>
              </a:spcAft>
              <a:defRPr/>
            </a:lvl9pPr>
          </a:lstStyle>
          <a:p>
            <a:endParaRPr/>
          </a:p>
        </p:txBody>
      </p:sp>
      <p:sp>
        <p:nvSpPr>
          <p:cNvPr id="53" name="Shape 53"/>
          <p:cNvSpPr txBox="1">
            <a:spLocks noGrp="1"/>
          </p:cNvSpPr>
          <p:nvPr>
            <p:ph type="subTitle" idx="1"/>
          </p:nvPr>
        </p:nvSpPr>
        <p:spPr>
          <a:xfrm>
            <a:off x="1447800" y="4800600"/>
            <a:ext cx="6400799" cy="1371599"/>
          </a:xfrm>
          <a:prstGeom prst="rect">
            <a:avLst/>
          </a:prstGeom>
          <a:noFill/>
          <a:ln>
            <a:noFill/>
          </a:ln>
        </p:spPr>
        <p:txBody>
          <a:bodyPr lIns="91425" tIns="91425" rIns="91425" bIns="91425" anchor="t" anchorCtr="0"/>
          <a:lstStyle>
            <a:lvl1pPr marL="342900" marR="0" lvl="0" indent="-139700" algn="l" rtl="0">
              <a:lnSpc>
                <a:spcPct val="100000"/>
              </a:lnSpc>
              <a:spcBef>
                <a:spcPts val="640"/>
              </a:spcBef>
              <a:spcAft>
                <a:spcPts val="0"/>
              </a:spcAft>
              <a:buClr>
                <a:schemeClr val="dk1"/>
              </a:buClr>
              <a:buFont typeface="Domine"/>
              <a:buChar char="•"/>
              <a:defRPr/>
            </a:lvl1pPr>
            <a:lvl2pPr marL="742950" marR="0" lvl="1" indent="-107950" algn="l" rtl="0">
              <a:lnSpc>
                <a:spcPct val="100000"/>
              </a:lnSpc>
              <a:spcBef>
                <a:spcPts val="560"/>
              </a:spcBef>
              <a:spcAft>
                <a:spcPts val="0"/>
              </a:spcAft>
              <a:buClr>
                <a:schemeClr val="dk1"/>
              </a:buClr>
              <a:buFont typeface="Domine"/>
              <a:buChar char="–"/>
              <a:defRPr/>
            </a:lvl2pPr>
            <a:lvl3pPr marL="1143000" marR="0" lvl="2" indent="-76200" algn="l" rtl="0">
              <a:lnSpc>
                <a:spcPct val="100000"/>
              </a:lnSpc>
              <a:spcBef>
                <a:spcPts val="480"/>
              </a:spcBef>
              <a:spcAft>
                <a:spcPts val="0"/>
              </a:spcAft>
              <a:buClr>
                <a:schemeClr val="dk1"/>
              </a:buClr>
              <a:buFont typeface="Domine"/>
              <a:buChar char="•"/>
              <a:defRPr/>
            </a:lvl3pPr>
            <a:lvl4pPr marL="1600200" marR="0" lvl="3" indent="-101600" algn="l" rtl="0">
              <a:lnSpc>
                <a:spcPct val="100000"/>
              </a:lnSpc>
              <a:spcBef>
                <a:spcPts val="400"/>
              </a:spcBef>
              <a:spcAft>
                <a:spcPts val="0"/>
              </a:spcAft>
              <a:buClr>
                <a:schemeClr val="dk1"/>
              </a:buClr>
              <a:buFont typeface="Domine"/>
              <a:buChar char="–"/>
              <a:defRPr/>
            </a:lvl4pPr>
            <a:lvl5pPr marL="2057400" marR="0" lvl="4" indent="-101600" algn="l" rtl="0">
              <a:lnSpc>
                <a:spcPct val="100000"/>
              </a:lnSpc>
              <a:spcBef>
                <a:spcPts val="400"/>
              </a:spcBef>
              <a:spcAft>
                <a:spcPts val="0"/>
              </a:spcAft>
              <a:buClr>
                <a:schemeClr val="dk1"/>
              </a:buClr>
              <a:buFont typeface="Domine"/>
              <a:buChar char="»"/>
              <a:defRPr/>
            </a:lvl5pPr>
            <a:lvl6pPr marL="2514600" marR="0" lvl="5" indent="-101600" algn="l" rtl="0">
              <a:lnSpc>
                <a:spcPct val="100000"/>
              </a:lnSpc>
              <a:spcBef>
                <a:spcPts val="400"/>
              </a:spcBef>
              <a:spcAft>
                <a:spcPts val="0"/>
              </a:spcAft>
              <a:buClr>
                <a:schemeClr val="dk1"/>
              </a:buClr>
              <a:buFont typeface="Domine"/>
              <a:buChar char="»"/>
              <a:defRPr/>
            </a:lvl6pPr>
            <a:lvl7pPr marL="3429000" marR="0" lvl="6" indent="-101600" algn="l" rtl="0">
              <a:lnSpc>
                <a:spcPct val="100000"/>
              </a:lnSpc>
              <a:spcBef>
                <a:spcPts val="400"/>
              </a:spcBef>
              <a:spcAft>
                <a:spcPts val="0"/>
              </a:spcAft>
              <a:buClr>
                <a:schemeClr val="dk1"/>
              </a:buClr>
              <a:buFont typeface="Domine"/>
              <a:buChar char="»"/>
              <a:defRPr/>
            </a:lvl7pPr>
            <a:lvl8pPr marL="4800600" marR="0" lvl="7" indent="-101600" algn="l" rtl="0">
              <a:lnSpc>
                <a:spcPct val="100000"/>
              </a:lnSpc>
              <a:spcBef>
                <a:spcPts val="400"/>
              </a:spcBef>
              <a:spcAft>
                <a:spcPts val="0"/>
              </a:spcAft>
              <a:buClr>
                <a:schemeClr val="dk1"/>
              </a:buClr>
              <a:buFont typeface="Domine"/>
              <a:buChar char="»"/>
              <a:defRPr/>
            </a:lvl8pPr>
            <a:lvl9pPr marL="6629400" marR="0" lvl="8" indent="-101600" algn="l" rtl="0">
              <a:lnSpc>
                <a:spcPct val="100000"/>
              </a:lnSpc>
              <a:spcBef>
                <a:spcPts val="400"/>
              </a:spcBef>
              <a:spcAft>
                <a:spcPts val="0"/>
              </a:spcAft>
              <a:buClr>
                <a:schemeClr val="dk1"/>
              </a:buClr>
              <a:buFont typeface="Domine"/>
              <a:buChar char="»"/>
              <a:defRPr/>
            </a:lvl9pPr>
          </a:lstStyle>
          <a:p>
            <a:endParaRPr/>
          </a:p>
        </p:txBody>
      </p:sp>
      <p:sp>
        <p:nvSpPr>
          <p:cNvPr id="54" name="Shape 54"/>
          <p:cNvSpPr txBox="1">
            <a:spLocks noGrp="1"/>
          </p:cNvSpPr>
          <p:nvPr>
            <p:ph type="title" idx="2"/>
          </p:nvPr>
        </p:nvSpPr>
        <p:spPr>
          <a:xfrm>
            <a:off x="457200" y="274637"/>
            <a:ext cx="8229600" cy="1143000"/>
          </a:xfrm>
          <a:prstGeom prst="rect">
            <a:avLst/>
          </a:prstGeom>
          <a:noFill/>
          <a:ln>
            <a:noFill/>
          </a:ln>
        </p:spPr>
        <p:txBody>
          <a:bodyPr lIns="91425" tIns="91425" rIns="91425" bIns="91425" anchor="ctr" anchorCtr="0"/>
          <a:lstStyle>
            <a:lvl1pPr marL="0" lvl="0" indent="0" algn="ctr" rtl="0">
              <a:lnSpc>
                <a:spcPct val="100000"/>
              </a:lnSpc>
              <a:spcBef>
                <a:spcPts val="0"/>
              </a:spcBef>
              <a:spcAft>
                <a:spcPts val="0"/>
              </a:spcAft>
              <a:defRPr/>
            </a:lvl1pPr>
            <a:lvl2pPr marL="0" lvl="1" indent="0" algn="ctr" rtl="0">
              <a:lnSpc>
                <a:spcPct val="100000"/>
              </a:lnSpc>
              <a:spcBef>
                <a:spcPts val="0"/>
              </a:spcBef>
              <a:spcAft>
                <a:spcPts val="0"/>
              </a:spcAft>
              <a:defRPr/>
            </a:lvl2pPr>
            <a:lvl3pPr marL="0" lvl="2" indent="0" algn="ctr" rtl="0">
              <a:lnSpc>
                <a:spcPct val="100000"/>
              </a:lnSpc>
              <a:spcBef>
                <a:spcPts val="0"/>
              </a:spcBef>
              <a:spcAft>
                <a:spcPts val="0"/>
              </a:spcAft>
              <a:defRPr/>
            </a:lvl3pPr>
            <a:lvl4pPr marL="0" lvl="3" indent="0" algn="ctr" rtl="0">
              <a:lnSpc>
                <a:spcPct val="100000"/>
              </a:lnSpc>
              <a:spcBef>
                <a:spcPts val="0"/>
              </a:spcBef>
              <a:spcAft>
                <a:spcPts val="0"/>
              </a:spcAft>
              <a:defRPr/>
            </a:lvl4pPr>
            <a:lvl5pPr marL="0" lvl="4" indent="0" algn="ctr" rtl="0">
              <a:lnSpc>
                <a:spcPct val="100000"/>
              </a:lnSpc>
              <a:spcBef>
                <a:spcPts val="0"/>
              </a:spcBef>
              <a:spcAft>
                <a:spcPts val="0"/>
              </a:spcAft>
              <a:defRPr/>
            </a:lvl5pPr>
            <a:lvl6pPr marL="0" lvl="5" indent="0" algn="ctr" rtl="0">
              <a:lnSpc>
                <a:spcPct val="100000"/>
              </a:lnSpc>
              <a:spcBef>
                <a:spcPts val="0"/>
              </a:spcBef>
              <a:spcAft>
                <a:spcPts val="0"/>
              </a:spcAft>
              <a:defRPr/>
            </a:lvl6pPr>
            <a:lvl7pPr marL="0" lvl="6" indent="0" algn="ctr" rtl="0">
              <a:lnSpc>
                <a:spcPct val="100000"/>
              </a:lnSpc>
              <a:spcBef>
                <a:spcPts val="0"/>
              </a:spcBef>
              <a:spcAft>
                <a:spcPts val="0"/>
              </a:spcAft>
              <a:defRPr/>
            </a:lvl7pPr>
            <a:lvl8pPr marL="0" lvl="7" indent="0" algn="ctr" rtl="0">
              <a:lnSpc>
                <a:spcPct val="100000"/>
              </a:lnSpc>
              <a:spcBef>
                <a:spcPts val="0"/>
              </a:spcBef>
              <a:spcAft>
                <a:spcPts val="0"/>
              </a:spcAft>
              <a:defRPr/>
            </a:lvl8pPr>
            <a:lvl9pPr marL="0" lvl="8" indent="0" algn="ctr" rtl="0">
              <a:lnSpc>
                <a:spcPct val="100000"/>
              </a:lnSpc>
              <a:spcBef>
                <a:spcPts val="0"/>
              </a:spcBef>
              <a:spcAft>
                <a:spcPts val="0"/>
              </a:spcAft>
              <a:defRPr/>
            </a:lvl9pPr>
          </a:lstStyle>
          <a:p>
            <a:endParaRPr/>
          </a:p>
        </p:txBody>
      </p:sp>
      <p:sp>
        <p:nvSpPr>
          <p:cNvPr id="55" name="Shape 55"/>
          <p:cNvSpPr txBox="1">
            <a:spLocks noGrp="1"/>
          </p:cNvSpPr>
          <p:nvPr>
            <p:ph type="body" idx="3"/>
          </p:nvPr>
        </p:nvSpPr>
        <p:spPr>
          <a:xfrm>
            <a:off x="457200" y="1600200"/>
            <a:ext cx="8229600" cy="4526100"/>
          </a:xfrm>
          <a:prstGeom prst="rect">
            <a:avLst/>
          </a:prstGeom>
          <a:noFill/>
          <a:ln>
            <a:noFill/>
          </a:ln>
        </p:spPr>
        <p:txBody>
          <a:bodyPr lIns="91425" tIns="91425" rIns="91425" bIns="91425" anchor="t" anchorCtr="0"/>
          <a:lstStyle>
            <a:lvl1pPr marL="342900" lvl="0" indent="-139700" algn="l" rtl="0">
              <a:lnSpc>
                <a:spcPct val="100000"/>
              </a:lnSpc>
              <a:spcBef>
                <a:spcPts val="640"/>
              </a:spcBef>
              <a:spcAft>
                <a:spcPts val="0"/>
              </a:spcAft>
              <a:buClr>
                <a:schemeClr val="dk1"/>
              </a:buClr>
              <a:buFont typeface="Domine"/>
              <a:buChar char="•"/>
              <a:defRPr/>
            </a:lvl1pPr>
            <a:lvl2pPr marL="742950" lvl="1" indent="-107950" algn="l" rtl="0">
              <a:lnSpc>
                <a:spcPct val="100000"/>
              </a:lnSpc>
              <a:spcBef>
                <a:spcPts val="560"/>
              </a:spcBef>
              <a:spcAft>
                <a:spcPts val="0"/>
              </a:spcAft>
              <a:buClr>
                <a:schemeClr val="dk1"/>
              </a:buClr>
              <a:buFont typeface="Domine"/>
              <a:buChar char="–"/>
              <a:defRPr/>
            </a:lvl2pPr>
            <a:lvl3pPr marL="1143000" lvl="2" indent="-76200" algn="l" rtl="0">
              <a:lnSpc>
                <a:spcPct val="100000"/>
              </a:lnSpc>
              <a:spcBef>
                <a:spcPts val="480"/>
              </a:spcBef>
              <a:spcAft>
                <a:spcPts val="0"/>
              </a:spcAft>
              <a:buClr>
                <a:schemeClr val="dk1"/>
              </a:buClr>
              <a:buFont typeface="Domine"/>
              <a:buChar char="•"/>
              <a:defRPr/>
            </a:lvl3pPr>
            <a:lvl4pPr marL="1600200" lvl="3" indent="-101600" algn="l" rtl="0">
              <a:lnSpc>
                <a:spcPct val="100000"/>
              </a:lnSpc>
              <a:spcBef>
                <a:spcPts val="400"/>
              </a:spcBef>
              <a:spcAft>
                <a:spcPts val="0"/>
              </a:spcAft>
              <a:buClr>
                <a:schemeClr val="dk1"/>
              </a:buClr>
              <a:buFont typeface="Domine"/>
              <a:buChar char="–"/>
              <a:defRPr/>
            </a:lvl4pPr>
            <a:lvl5pPr marL="2057400" lvl="4" indent="-101600" algn="l" rtl="0">
              <a:lnSpc>
                <a:spcPct val="100000"/>
              </a:lnSpc>
              <a:spcBef>
                <a:spcPts val="400"/>
              </a:spcBef>
              <a:spcAft>
                <a:spcPts val="0"/>
              </a:spcAft>
              <a:buClr>
                <a:schemeClr val="dk1"/>
              </a:buClr>
              <a:buFont typeface="Domine"/>
              <a:buChar char="»"/>
              <a:defRPr/>
            </a:lvl5pPr>
            <a:lvl6pPr marL="2514600" lvl="5" indent="-101600" algn="l" rtl="0">
              <a:lnSpc>
                <a:spcPct val="100000"/>
              </a:lnSpc>
              <a:spcBef>
                <a:spcPts val="400"/>
              </a:spcBef>
              <a:spcAft>
                <a:spcPts val="0"/>
              </a:spcAft>
              <a:buClr>
                <a:schemeClr val="dk1"/>
              </a:buClr>
              <a:buFont typeface="Domine"/>
              <a:buChar char="»"/>
              <a:defRPr/>
            </a:lvl6pPr>
            <a:lvl7pPr marL="3429000" lvl="6" indent="-101600" algn="l" rtl="0">
              <a:lnSpc>
                <a:spcPct val="100000"/>
              </a:lnSpc>
              <a:spcBef>
                <a:spcPts val="400"/>
              </a:spcBef>
              <a:spcAft>
                <a:spcPts val="0"/>
              </a:spcAft>
              <a:buClr>
                <a:schemeClr val="dk1"/>
              </a:buClr>
              <a:buFont typeface="Domine"/>
              <a:buChar char="»"/>
              <a:defRPr/>
            </a:lvl7pPr>
            <a:lvl8pPr marL="4800600" lvl="7" indent="-101600" algn="l" rtl="0">
              <a:lnSpc>
                <a:spcPct val="100000"/>
              </a:lnSpc>
              <a:spcBef>
                <a:spcPts val="400"/>
              </a:spcBef>
              <a:spcAft>
                <a:spcPts val="0"/>
              </a:spcAft>
              <a:buClr>
                <a:schemeClr val="dk1"/>
              </a:buClr>
              <a:buFont typeface="Domine"/>
              <a:buChar char="»"/>
              <a:defRPr/>
            </a:lvl8pPr>
            <a:lvl9pPr marL="6629400" lvl="8" indent="-101600" algn="l" rtl="0">
              <a:lnSpc>
                <a:spcPct val="100000"/>
              </a:lnSpc>
              <a:spcBef>
                <a:spcPts val="400"/>
              </a:spcBef>
              <a:spcAft>
                <a:spcPts val="0"/>
              </a:spcAft>
              <a:buClr>
                <a:schemeClr val="dk1"/>
              </a:buClr>
              <a:buFont typeface="Domine"/>
              <a:buChar char="»"/>
              <a:defRPr/>
            </a:lvl9pPr>
          </a:lstStyle>
          <a:p>
            <a:endParaRPr/>
          </a:p>
        </p:txBody>
      </p:sp>
      <p:sp>
        <p:nvSpPr>
          <p:cNvPr id="56" name="Shape 56"/>
          <p:cNvSpPr txBox="1">
            <a:spLocks noGrp="1"/>
          </p:cNvSpPr>
          <p:nvPr>
            <p:ph type="dt" idx="10"/>
          </p:nvPr>
        </p:nvSpPr>
        <p:spPr>
          <a:xfrm>
            <a:off x="457200" y="6245225"/>
            <a:ext cx="2133599" cy="476100"/>
          </a:xfrm>
          <a:prstGeom prst="rect">
            <a:avLst/>
          </a:prstGeom>
          <a:noFill/>
          <a:ln>
            <a:noFill/>
          </a:ln>
        </p:spPr>
        <p:txBody>
          <a:bodyPr lIns="91425" tIns="91425" rIns="91425" bIns="91425" anchor="t" anchorCtr="0"/>
          <a:lstStyle>
            <a:lvl1pPr marL="0" marR="0" lvl="0" indent="0" algn="l" rtl="0">
              <a:spcBef>
                <a:spcPts val="0"/>
              </a:spcBef>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57" name="Shape 57"/>
          <p:cNvSpPr txBox="1">
            <a:spLocks noGrp="1"/>
          </p:cNvSpPr>
          <p:nvPr>
            <p:ph type="ftr" idx="11"/>
          </p:nvPr>
        </p:nvSpPr>
        <p:spPr>
          <a:xfrm>
            <a:off x="3124200" y="6245225"/>
            <a:ext cx="2895600" cy="476100"/>
          </a:xfrm>
          <a:prstGeom prst="rect">
            <a:avLst/>
          </a:prstGeom>
          <a:noFill/>
          <a:ln>
            <a:noFill/>
          </a:ln>
        </p:spPr>
        <p:txBody>
          <a:bodyPr lIns="91425" tIns="91425" rIns="91425" bIns="91425" anchor="t" anchorCtr="0"/>
          <a:lstStyle>
            <a:lvl1pPr marL="0" marR="0" lvl="0" indent="0" algn="ctr" rtl="0">
              <a:spcBef>
                <a:spcPts val="0"/>
              </a:spcBef>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58" name="Shape 58"/>
          <p:cNvSpPr txBox="1">
            <a:spLocks noGrp="1"/>
          </p:cNvSpPr>
          <p:nvPr>
            <p:ph type="sldNum" idx="12"/>
          </p:nvPr>
        </p:nvSpPr>
        <p:spPr>
          <a:xfrm>
            <a:off x="6553200" y="6245225"/>
            <a:ext cx="2133599" cy="476100"/>
          </a:xfrm>
          <a:prstGeom prst="rect">
            <a:avLst/>
          </a:prstGeom>
          <a:noFill/>
          <a:ln>
            <a:noFill/>
          </a:ln>
        </p:spPr>
        <p:txBody>
          <a:bodyPr lIns="91425" tIns="91425" rIns="91425" bIns="91425" anchor="t" anchorCtr="0">
            <a:noAutofit/>
          </a:bodyPr>
          <a:lstStyle/>
          <a:p>
            <a:pPr marL="0" marR="0" lvl="0" indent="0" algn="r" rtl="0">
              <a:spcBef>
                <a:spcPts val="0"/>
              </a:spcBef>
            </a:pPr>
            <a:endParaRPr/>
          </a:p>
          <a:p>
            <a:pPr marL="0" marR="0" lvl="1" indent="0" algn="l" rtl="0">
              <a:spcBef>
                <a:spcPts val="0"/>
              </a:spcBef>
            </a:pPr>
            <a:endParaRPr/>
          </a:p>
          <a:p>
            <a:pPr marL="0" marR="0" lvl="2" indent="0" algn="l" rtl="0">
              <a:spcBef>
                <a:spcPts val="0"/>
              </a:spcBef>
            </a:pPr>
            <a:endParaRPr/>
          </a:p>
          <a:p>
            <a:pPr marL="0" marR="0" lvl="3" indent="0" algn="l" rtl="0">
              <a:spcBef>
                <a:spcPts val="0"/>
              </a:spcBef>
            </a:pPr>
            <a:endParaRPr/>
          </a:p>
          <a:p>
            <a:pPr marL="0" marR="0" lvl="4" indent="0" algn="l" rtl="0">
              <a:spcBef>
                <a:spcPts val="0"/>
              </a:spcBef>
            </a:pPr>
            <a:endParaRPr/>
          </a:p>
          <a:p>
            <a:pPr marL="0" marR="0" lvl="5" indent="0" algn="l" rtl="0">
              <a:spcBef>
                <a:spcPts val="0"/>
              </a:spcBef>
            </a:pPr>
            <a:endParaRPr/>
          </a:p>
          <a:p>
            <a:pPr marL="0" marR="0" lvl="6" indent="0" algn="l" rtl="0">
              <a:spcBef>
                <a:spcPts val="0"/>
              </a:spcBef>
            </a:pPr>
            <a:endParaRPr/>
          </a:p>
          <a:p>
            <a:pPr marL="0" marR="0" lvl="7" indent="0" algn="l" rtl="0">
              <a:spcBef>
                <a:spcPts val="0"/>
              </a:spcBef>
            </a:pPr>
            <a:endParaRPr/>
          </a:p>
          <a:p>
            <a:pPr marL="0" marR="0" lvl="8" indent="0" algn="l" rtl="0">
              <a:spcBef>
                <a:spcPts val="0"/>
              </a:spcBef>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plane">
    <p:bg>
      <p:bgPr>
        <a:solidFill>
          <a:schemeClr val="dk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lvl="0">
              <a:spcBef>
                <a:spcPts val="0"/>
              </a:spcBef>
              <a:buClr>
                <a:schemeClr val="lt1"/>
              </a:buClr>
              <a:buSzPct val="100000"/>
              <a:buFont typeface="Georgia"/>
              <a:buNone/>
              <a:defRPr sz="4800">
                <a:solidFill>
                  <a:schemeClr val="lt1"/>
                </a:solidFill>
                <a:latin typeface="Georgia"/>
                <a:ea typeface="Georgia"/>
                <a:cs typeface="Georgia"/>
                <a:sym typeface="Georgia"/>
              </a:defRPr>
            </a:lvl1pPr>
            <a:lvl2pPr lvl="1">
              <a:spcBef>
                <a:spcPts val="0"/>
              </a:spcBef>
              <a:buClr>
                <a:schemeClr val="lt1"/>
              </a:buClr>
              <a:buSzPct val="100000"/>
              <a:buFont typeface="Georgia"/>
              <a:buNone/>
              <a:defRPr sz="4800">
                <a:solidFill>
                  <a:schemeClr val="lt1"/>
                </a:solidFill>
                <a:latin typeface="Georgia"/>
                <a:ea typeface="Georgia"/>
                <a:cs typeface="Georgia"/>
                <a:sym typeface="Georgia"/>
              </a:defRPr>
            </a:lvl2pPr>
            <a:lvl3pPr lvl="2">
              <a:spcBef>
                <a:spcPts val="0"/>
              </a:spcBef>
              <a:buClr>
                <a:schemeClr val="lt1"/>
              </a:buClr>
              <a:buSzPct val="100000"/>
              <a:buFont typeface="Georgia"/>
              <a:buNone/>
              <a:defRPr sz="4800">
                <a:solidFill>
                  <a:schemeClr val="lt1"/>
                </a:solidFill>
                <a:latin typeface="Georgia"/>
                <a:ea typeface="Georgia"/>
                <a:cs typeface="Georgia"/>
                <a:sym typeface="Georgia"/>
              </a:defRPr>
            </a:lvl3pPr>
            <a:lvl4pPr lvl="3">
              <a:spcBef>
                <a:spcPts val="0"/>
              </a:spcBef>
              <a:buClr>
                <a:schemeClr val="lt1"/>
              </a:buClr>
              <a:buSzPct val="100000"/>
              <a:buFont typeface="Georgia"/>
              <a:buNone/>
              <a:defRPr sz="4800">
                <a:solidFill>
                  <a:schemeClr val="lt1"/>
                </a:solidFill>
                <a:latin typeface="Georgia"/>
                <a:ea typeface="Georgia"/>
                <a:cs typeface="Georgia"/>
                <a:sym typeface="Georgia"/>
              </a:defRPr>
            </a:lvl4pPr>
            <a:lvl5pPr lvl="4">
              <a:spcBef>
                <a:spcPts val="0"/>
              </a:spcBef>
              <a:buClr>
                <a:schemeClr val="lt1"/>
              </a:buClr>
              <a:buSzPct val="100000"/>
              <a:buFont typeface="Georgia"/>
              <a:buNone/>
              <a:defRPr sz="4800">
                <a:solidFill>
                  <a:schemeClr val="lt1"/>
                </a:solidFill>
                <a:latin typeface="Georgia"/>
                <a:ea typeface="Georgia"/>
                <a:cs typeface="Georgia"/>
                <a:sym typeface="Georgia"/>
              </a:defRPr>
            </a:lvl5pPr>
            <a:lvl6pPr lvl="5">
              <a:spcBef>
                <a:spcPts val="0"/>
              </a:spcBef>
              <a:buClr>
                <a:schemeClr val="lt1"/>
              </a:buClr>
              <a:buSzPct val="100000"/>
              <a:buFont typeface="Georgia"/>
              <a:buNone/>
              <a:defRPr sz="4800">
                <a:solidFill>
                  <a:schemeClr val="lt1"/>
                </a:solidFill>
                <a:latin typeface="Georgia"/>
                <a:ea typeface="Georgia"/>
                <a:cs typeface="Georgia"/>
                <a:sym typeface="Georgia"/>
              </a:defRPr>
            </a:lvl6pPr>
            <a:lvl7pPr lvl="6">
              <a:spcBef>
                <a:spcPts val="0"/>
              </a:spcBef>
              <a:buClr>
                <a:schemeClr val="lt1"/>
              </a:buClr>
              <a:buSzPct val="100000"/>
              <a:buFont typeface="Georgia"/>
              <a:buNone/>
              <a:defRPr sz="4800">
                <a:solidFill>
                  <a:schemeClr val="lt1"/>
                </a:solidFill>
                <a:latin typeface="Georgia"/>
                <a:ea typeface="Georgia"/>
                <a:cs typeface="Georgia"/>
                <a:sym typeface="Georgia"/>
              </a:defRPr>
            </a:lvl7pPr>
            <a:lvl8pPr lvl="7">
              <a:spcBef>
                <a:spcPts val="0"/>
              </a:spcBef>
              <a:buClr>
                <a:schemeClr val="lt1"/>
              </a:buClr>
              <a:buSzPct val="100000"/>
              <a:buFont typeface="Georgia"/>
              <a:buNone/>
              <a:defRPr sz="4800">
                <a:solidFill>
                  <a:schemeClr val="lt1"/>
                </a:solidFill>
                <a:latin typeface="Georgia"/>
                <a:ea typeface="Georgia"/>
                <a:cs typeface="Georgia"/>
                <a:sym typeface="Georgia"/>
              </a:defRPr>
            </a:lvl8pPr>
            <a:lvl9pPr lvl="8">
              <a:spcBef>
                <a:spcPts val="0"/>
              </a:spcBef>
              <a:buClr>
                <a:schemeClr val="lt1"/>
              </a:buClr>
              <a:buSzPct val="100000"/>
              <a:buFont typeface="Georgia"/>
              <a:buNone/>
              <a:defRPr sz="4800">
                <a:solidFill>
                  <a:schemeClr val="lt1"/>
                </a:solidFill>
                <a:latin typeface="Georgia"/>
                <a:ea typeface="Georgia"/>
                <a:cs typeface="Georgia"/>
                <a:sym typeface="Georgia"/>
              </a:defRPr>
            </a:lvl9pPr>
          </a:lstStyle>
          <a:p>
            <a:endParaRPr/>
          </a:p>
        </p:txBody>
      </p:sp>
      <p:sp>
        <p:nvSpPr>
          <p:cNvPr id="7" name="Shape 7"/>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lvl="0">
              <a:spcBef>
                <a:spcPts val="600"/>
              </a:spcBef>
              <a:buClr>
                <a:schemeClr val="dk1"/>
              </a:buClr>
              <a:buSzPct val="100000"/>
              <a:buFont typeface="Georgia"/>
              <a:buChar char="●"/>
              <a:defRPr sz="3000">
                <a:solidFill>
                  <a:schemeClr val="dk1"/>
                </a:solidFill>
                <a:latin typeface="Georgia"/>
                <a:ea typeface="Georgia"/>
                <a:cs typeface="Georgia"/>
                <a:sym typeface="Georgia"/>
              </a:defRPr>
            </a:lvl1pPr>
            <a:lvl2pPr lvl="1">
              <a:spcBef>
                <a:spcPts val="480"/>
              </a:spcBef>
              <a:buClr>
                <a:schemeClr val="dk1"/>
              </a:buClr>
              <a:buSzPct val="100000"/>
              <a:buFont typeface="Georgia"/>
              <a:buChar char="○"/>
              <a:defRPr sz="2400">
                <a:solidFill>
                  <a:schemeClr val="dk1"/>
                </a:solidFill>
                <a:latin typeface="Georgia"/>
                <a:ea typeface="Georgia"/>
                <a:cs typeface="Georgia"/>
                <a:sym typeface="Georgia"/>
              </a:defRPr>
            </a:lvl2pPr>
            <a:lvl3pPr lvl="2">
              <a:spcBef>
                <a:spcPts val="480"/>
              </a:spcBef>
              <a:buClr>
                <a:schemeClr val="dk1"/>
              </a:buClr>
              <a:buSzPct val="100000"/>
              <a:buFont typeface="Georgia"/>
              <a:buChar char="■"/>
              <a:defRPr sz="2400">
                <a:solidFill>
                  <a:schemeClr val="dk1"/>
                </a:solidFill>
                <a:latin typeface="Georgia"/>
                <a:ea typeface="Georgia"/>
                <a:cs typeface="Georgia"/>
                <a:sym typeface="Georgia"/>
              </a:defRPr>
            </a:lvl3pPr>
            <a:lvl4pPr lvl="3">
              <a:spcBef>
                <a:spcPts val="360"/>
              </a:spcBef>
              <a:buClr>
                <a:schemeClr val="dk1"/>
              </a:buClr>
              <a:buSzPct val="100000"/>
              <a:buFont typeface="Georgia"/>
              <a:buChar char="●"/>
              <a:defRPr sz="1800">
                <a:solidFill>
                  <a:schemeClr val="dk1"/>
                </a:solidFill>
                <a:latin typeface="Georgia"/>
                <a:ea typeface="Georgia"/>
                <a:cs typeface="Georgia"/>
                <a:sym typeface="Georgia"/>
              </a:defRPr>
            </a:lvl4pPr>
            <a:lvl5pPr lvl="4">
              <a:spcBef>
                <a:spcPts val="360"/>
              </a:spcBef>
              <a:buClr>
                <a:schemeClr val="dk1"/>
              </a:buClr>
              <a:buSzPct val="100000"/>
              <a:buFont typeface="Georgia"/>
              <a:buChar char="○"/>
              <a:defRPr sz="1800">
                <a:solidFill>
                  <a:schemeClr val="dk1"/>
                </a:solidFill>
                <a:latin typeface="Georgia"/>
                <a:ea typeface="Georgia"/>
                <a:cs typeface="Georgia"/>
                <a:sym typeface="Georgia"/>
              </a:defRPr>
            </a:lvl5pPr>
            <a:lvl6pPr lvl="5">
              <a:spcBef>
                <a:spcPts val="360"/>
              </a:spcBef>
              <a:buClr>
                <a:schemeClr val="dk1"/>
              </a:buClr>
              <a:buSzPct val="100000"/>
              <a:buFont typeface="Georgia"/>
              <a:buChar char="■"/>
              <a:defRPr sz="1800">
                <a:solidFill>
                  <a:schemeClr val="dk1"/>
                </a:solidFill>
                <a:latin typeface="Georgia"/>
                <a:ea typeface="Georgia"/>
                <a:cs typeface="Georgia"/>
                <a:sym typeface="Georgia"/>
              </a:defRPr>
            </a:lvl6pPr>
            <a:lvl7pPr lvl="6">
              <a:spcBef>
                <a:spcPts val="360"/>
              </a:spcBef>
              <a:buClr>
                <a:schemeClr val="dk1"/>
              </a:buClr>
              <a:buSzPct val="100000"/>
              <a:buFont typeface="Georgia"/>
              <a:buChar char="●"/>
              <a:defRPr sz="1800">
                <a:solidFill>
                  <a:schemeClr val="dk1"/>
                </a:solidFill>
                <a:latin typeface="Georgia"/>
                <a:ea typeface="Georgia"/>
                <a:cs typeface="Georgia"/>
                <a:sym typeface="Georgia"/>
              </a:defRPr>
            </a:lvl7pPr>
            <a:lvl8pPr lvl="7">
              <a:spcBef>
                <a:spcPts val="360"/>
              </a:spcBef>
              <a:buClr>
                <a:schemeClr val="dk1"/>
              </a:buClr>
              <a:buSzPct val="100000"/>
              <a:buFont typeface="Georgia"/>
              <a:buChar char="○"/>
              <a:defRPr sz="1800">
                <a:solidFill>
                  <a:schemeClr val="dk1"/>
                </a:solidFill>
                <a:latin typeface="Georgia"/>
                <a:ea typeface="Georgia"/>
                <a:cs typeface="Georgia"/>
                <a:sym typeface="Georgia"/>
              </a:defRPr>
            </a:lvl8pPr>
            <a:lvl9pPr lvl="8">
              <a:spcBef>
                <a:spcPts val="360"/>
              </a:spcBef>
              <a:buClr>
                <a:schemeClr val="dk1"/>
              </a:buClr>
              <a:buSzPct val="100000"/>
              <a:buFont typeface="Georgia"/>
              <a:buChar char="■"/>
              <a:defRPr sz="1800">
                <a:solidFill>
                  <a:schemeClr val="dk1"/>
                </a:solidFill>
                <a:latin typeface="Georgia"/>
                <a:ea typeface="Georgia"/>
                <a:cs typeface="Georgia"/>
                <a:sym typeface="Georgi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09600" y="228600"/>
            <a:ext cx="8153400" cy="990600"/>
          </a:xfrm>
          <a:prstGeom prst="rect">
            <a:avLst/>
          </a:prstGeom>
          <a:noFill/>
          <a:ln>
            <a:noFill/>
          </a:ln>
        </p:spPr>
        <p:txBody>
          <a:bodyPr lIns="91425" tIns="91425" rIns="91425" bIns="91425" anchor="ctr" anchorCtr="0"/>
          <a:lstStyle>
            <a:lvl1pPr marL="0" marR="0" lvl="0" indent="0" algn="l" rtl="0">
              <a:spcBef>
                <a:spcPts val="0"/>
              </a:spcBef>
              <a:spcAft>
                <a:spcPts val="0"/>
              </a:spcAft>
              <a:defRPr/>
            </a:lvl1pPr>
            <a:lvl2pPr marL="0" marR="0" lvl="1" indent="0" algn="l" rtl="0">
              <a:spcBef>
                <a:spcPts val="0"/>
              </a:spcBef>
              <a:spcAft>
                <a:spcPts val="0"/>
              </a:spcAft>
              <a:defRPr/>
            </a:lvl2pPr>
            <a:lvl3pPr marL="0" marR="0" lvl="2" indent="0" algn="l" rtl="0">
              <a:spcBef>
                <a:spcPts val="0"/>
              </a:spcBef>
              <a:spcAft>
                <a:spcPts val="0"/>
              </a:spcAft>
              <a:defRPr/>
            </a:lvl3pPr>
            <a:lvl4pPr marL="0" marR="0" lvl="3" indent="0" algn="l" rtl="0">
              <a:spcBef>
                <a:spcPts val="0"/>
              </a:spcBef>
              <a:spcAft>
                <a:spcPts val="0"/>
              </a:spcAft>
              <a:defRPr/>
            </a:lvl4pPr>
            <a:lvl5pPr marL="0" marR="0" lvl="4" indent="0" algn="l" rtl="0">
              <a:spcBef>
                <a:spcPts val="0"/>
              </a:spcBef>
              <a:spcAft>
                <a:spcPts val="0"/>
              </a:spcAft>
              <a:defRPr/>
            </a:lvl5pPr>
            <a:lvl6pPr marL="457200" marR="0" lvl="5" indent="0" algn="l" rtl="0">
              <a:spcBef>
                <a:spcPts val="0"/>
              </a:spcBef>
              <a:spcAft>
                <a:spcPts val="0"/>
              </a:spcAft>
              <a:defRPr/>
            </a:lvl6pPr>
            <a:lvl7pPr marL="914400" marR="0" lvl="6" indent="0" algn="l" rtl="0">
              <a:spcBef>
                <a:spcPts val="0"/>
              </a:spcBef>
              <a:spcAft>
                <a:spcPts val="0"/>
              </a:spcAft>
              <a:defRPr/>
            </a:lvl7pPr>
            <a:lvl8pPr marL="1371600" marR="0" lvl="7" indent="0" algn="l" rtl="0">
              <a:spcBef>
                <a:spcPts val="0"/>
              </a:spcBef>
              <a:spcAft>
                <a:spcPts val="0"/>
              </a:spcAft>
              <a:defRPr/>
            </a:lvl8pPr>
            <a:lvl9pPr marL="1828800" marR="0" lvl="8" indent="0" algn="l" rtl="0">
              <a:spcBef>
                <a:spcPts val="0"/>
              </a:spcBef>
              <a:spcAft>
                <a:spcPts val="0"/>
              </a:spcAft>
              <a:defRPr/>
            </a:lvl9pPr>
          </a:lstStyle>
          <a:p>
            <a:endParaRPr/>
          </a:p>
        </p:txBody>
      </p:sp>
      <p:sp>
        <p:nvSpPr>
          <p:cNvPr id="74" name="Shape 74"/>
          <p:cNvSpPr txBox="1">
            <a:spLocks noGrp="1"/>
          </p:cNvSpPr>
          <p:nvPr>
            <p:ph type="body" idx="1"/>
          </p:nvPr>
        </p:nvSpPr>
        <p:spPr>
          <a:xfrm>
            <a:off x="612775" y="1600200"/>
            <a:ext cx="8153400" cy="4526100"/>
          </a:xfrm>
          <a:prstGeom prst="rect">
            <a:avLst/>
          </a:prstGeom>
          <a:noFill/>
          <a:ln>
            <a:noFill/>
          </a:ln>
        </p:spPr>
        <p:txBody>
          <a:bodyPr lIns="91425" tIns="91425" rIns="91425" bIns="91425" anchor="t" anchorCtr="0"/>
          <a:lstStyle>
            <a:lvl1pPr marL="319087" marR="0" lvl="0" indent="-208597" algn="l" rtl="0">
              <a:spcBef>
                <a:spcPts val="700"/>
              </a:spcBef>
              <a:spcAft>
                <a:spcPts val="0"/>
              </a:spcAft>
              <a:buClr>
                <a:schemeClr val="accent2"/>
              </a:buClr>
              <a:buFont typeface="Noto Symbol"/>
              <a:buChar char="◻"/>
              <a:defRPr/>
            </a:lvl1pPr>
            <a:lvl2pPr marL="639762" marR="0" lvl="1" indent="-168592" algn="l" rtl="0">
              <a:spcBef>
                <a:spcPts val="550"/>
              </a:spcBef>
              <a:spcAft>
                <a:spcPts val="0"/>
              </a:spcAft>
              <a:buClr>
                <a:schemeClr val="accent1"/>
              </a:buClr>
              <a:buFont typeface="Noto Symbol"/>
              <a:buChar char="⬜"/>
              <a:defRPr/>
            </a:lvl2pPr>
            <a:lvl3pPr marL="914400" marR="0" lvl="2" indent="-119062" algn="l" rtl="0">
              <a:spcBef>
                <a:spcPts val="500"/>
              </a:spcBef>
              <a:spcAft>
                <a:spcPts val="0"/>
              </a:spcAft>
              <a:buClr>
                <a:schemeClr val="accent2"/>
              </a:buClr>
              <a:buFont typeface="Noto Symbol"/>
              <a:buChar char="■"/>
              <a:defRPr/>
            </a:lvl3pPr>
            <a:lvl4pPr marL="1371600" marR="0" lvl="3" indent="-133350" algn="l" rtl="0">
              <a:spcBef>
                <a:spcPts val="400"/>
              </a:spcBef>
              <a:spcAft>
                <a:spcPts val="0"/>
              </a:spcAft>
              <a:buClr>
                <a:srgbClr val="EB641B"/>
              </a:buClr>
              <a:buFont typeface="Noto Symbol"/>
              <a:buChar char="■"/>
              <a:defRPr/>
            </a:lvl4pPr>
            <a:lvl5pPr marL="1828800" marR="0" lvl="4" indent="-146050" algn="l" rtl="0">
              <a:spcBef>
                <a:spcPts val="400"/>
              </a:spcBef>
              <a:spcAft>
                <a:spcPts val="0"/>
              </a:spcAft>
              <a:buClr>
                <a:srgbClr val="39639D"/>
              </a:buClr>
              <a:buFont typeface="Noto Symbol"/>
              <a:buChar char="■"/>
              <a:defRPr/>
            </a:lvl5pPr>
            <a:lvl6pPr marL="2103120" marR="0" lvl="5" indent="-121920" algn="l" rtl="0">
              <a:spcBef>
                <a:spcPts val="360"/>
              </a:spcBef>
              <a:buClr>
                <a:schemeClr val="accent1"/>
              </a:buClr>
              <a:buFont typeface="Noto Symbol"/>
              <a:buChar char="▪"/>
              <a:defRPr/>
            </a:lvl6pPr>
            <a:lvl7pPr marL="2377440" marR="0" lvl="6" indent="-116839" algn="l" rtl="0">
              <a:spcBef>
                <a:spcPts val="360"/>
              </a:spcBef>
              <a:buClr>
                <a:schemeClr val="accent2"/>
              </a:buClr>
              <a:buFont typeface="Noto Symbol"/>
              <a:buChar char="▪"/>
              <a:defRPr/>
            </a:lvl7pPr>
            <a:lvl8pPr marL="2651760" marR="0" lvl="7" indent="-124460" algn="l" rtl="0">
              <a:spcBef>
                <a:spcPts val="360"/>
              </a:spcBef>
              <a:buClr>
                <a:schemeClr val="accent3"/>
              </a:buClr>
              <a:buFont typeface="Noto Symbol"/>
              <a:buChar char="▪"/>
              <a:defRPr/>
            </a:lvl8pPr>
            <a:lvl9pPr marL="2926080" marR="0" lvl="8" indent="-119379" algn="l" rtl="0">
              <a:spcBef>
                <a:spcPts val="360"/>
              </a:spcBef>
              <a:buClr>
                <a:schemeClr val="accent4"/>
              </a:buClr>
              <a:buFont typeface="Noto Symbol"/>
              <a:buChar char="▪"/>
              <a:defRPr/>
            </a:lvl9pPr>
          </a:lstStyle>
          <a:p>
            <a:endParaRPr/>
          </a:p>
        </p:txBody>
      </p:sp>
      <p:sp>
        <p:nvSpPr>
          <p:cNvPr id="75" name="Shape 75"/>
          <p:cNvSpPr txBox="1">
            <a:spLocks noGrp="1"/>
          </p:cNvSpPr>
          <p:nvPr>
            <p:ph type="dt" idx="10"/>
          </p:nvPr>
        </p:nvSpPr>
        <p:spPr>
          <a:xfrm>
            <a:off x="6096000" y="6248400"/>
            <a:ext cx="2667000" cy="365100"/>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76" name="Shape 76"/>
          <p:cNvSpPr txBox="1">
            <a:spLocks noGrp="1"/>
          </p:cNvSpPr>
          <p:nvPr>
            <p:ph type="ftr" idx="11"/>
          </p:nvPr>
        </p:nvSpPr>
        <p:spPr>
          <a:xfrm>
            <a:off x="609600" y="6248400"/>
            <a:ext cx="5421300" cy="365100"/>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77" name="Shape 77"/>
          <p:cNvSpPr txBox="1">
            <a:spLocks noGrp="1"/>
          </p:cNvSpPr>
          <p:nvPr>
            <p:ph type="sldNum" idx="12"/>
          </p:nvPr>
        </p:nvSpPr>
        <p:spPr>
          <a:xfrm>
            <a:off x="0" y="6248400"/>
            <a:ext cx="533400" cy="381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fld id="{00000000-1234-1234-1234-123412341234}" type="slidenum">
              <a:rPr lang="en" sz="1400" b="1" i="0" u="none" strike="noStrike" cap="none">
                <a:solidFill>
                  <a:schemeClr val="dk2"/>
                </a:solidFill>
                <a:latin typeface="Arial"/>
                <a:ea typeface="Arial"/>
                <a:cs typeface="Arial"/>
                <a:sym typeface="Arial"/>
              </a:rPr>
              <a:t>‹#›</a:t>
            </a:fld>
            <a:endParaRPr lang="en" sz="1400" b="1"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4.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77.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0.xml"/><Relationship Id="rId3" Type="http://schemas.openxmlformats.org/officeDocument/2006/relationships/image" Target="../media/image78.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5.jpg"/><Relationship Id="rId1" Type="http://schemas.openxmlformats.org/officeDocument/2006/relationships/themeOverride" Target="../theme/themeOverride1.xml"/><Relationship Id="rId2"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1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g"/><Relationship Id="rId3" Type="http://schemas.openxmlformats.org/officeDocument/2006/relationships/image" Target="../media/image2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2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2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8.jp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4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png"/><Relationship Id="rId1" Type="http://schemas.openxmlformats.org/officeDocument/2006/relationships/slideLayout" Target="../slideLayouts/slideLayout9.xml"/><Relationship Id="rId2"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9.xml"/><Relationship Id="rId2" Type="http://schemas.openxmlformats.org/officeDocument/2006/relationships/notesSlide" Target="../notesSlides/notesSlide6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7.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jpg"/><Relationship Id="rId1" Type="http://schemas.openxmlformats.org/officeDocument/2006/relationships/slideLayout" Target="../slideLayouts/slideLayout9.xml"/><Relationship Id="rId2" Type="http://schemas.openxmlformats.org/officeDocument/2006/relationships/notesSlide" Target="../notesSlides/notesSlide6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61.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62.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63.png"/></Relationships>
</file>

<file path=ppt/slides/_rels/slide83.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png"/><Relationship Id="rId5" Type="http://schemas.openxmlformats.org/officeDocument/2006/relationships/image" Target="../media/image66.jp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6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7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71.png"/></Relationships>
</file>

<file path=ppt/slides/_rels/slide9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7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7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ctrTitle"/>
          </p:nvPr>
        </p:nvSpPr>
        <p:spPr>
          <a:xfrm>
            <a:off x="685800" y="2329190"/>
            <a:ext cx="7772400" cy="1650599"/>
          </a:xfrm>
          <a:prstGeom prst="rect">
            <a:avLst/>
          </a:prstGeom>
        </p:spPr>
        <p:txBody>
          <a:bodyPr lIns="91425" tIns="91425" rIns="91425" bIns="91425" anchor="b" anchorCtr="0">
            <a:noAutofit/>
          </a:bodyPr>
          <a:lstStyle/>
          <a:p>
            <a:pPr lvl="0">
              <a:spcBef>
                <a:spcPts val="0"/>
              </a:spcBef>
              <a:buNone/>
            </a:pPr>
            <a:r>
              <a:rPr lang="en"/>
              <a:t>APUSH Period 2</a:t>
            </a:r>
          </a:p>
        </p:txBody>
      </p:sp>
      <p:sp>
        <p:nvSpPr>
          <p:cNvPr id="87" name="Shape 87"/>
          <p:cNvSpPr txBox="1">
            <a:spLocks noGrp="1"/>
          </p:cNvSpPr>
          <p:nvPr>
            <p:ph type="subTitle" idx="1"/>
          </p:nvPr>
        </p:nvSpPr>
        <p:spPr>
          <a:xfrm>
            <a:off x="685800" y="4124476"/>
            <a:ext cx="7772400" cy="888899"/>
          </a:xfrm>
          <a:prstGeom prst="rect">
            <a:avLst/>
          </a:prstGeom>
        </p:spPr>
        <p:txBody>
          <a:bodyPr lIns="91425" tIns="91425" rIns="91425" bIns="91425" anchor="t" anchorCtr="0">
            <a:noAutofit/>
          </a:bodyPr>
          <a:lstStyle/>
          <a:p>
            <a:pPr lvl="0">
              <a:spcBef>
                <a:spcPts val="0"/>
              </a:spcBef>
              <a:buNone/>
            </a:pPr>
            <a:r>
              <a:rPr lang="en"/>
              <a:t>1607-1754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152400" y="0"/>
            <a:ext cx="3124199" cy="65532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Garamond"/>
              <a:buNone/>
            </a:pPr>
            <a:r>
              <a:rPr lang="en" sz="4400" b="1" i="0" u="none" strike="noStrike" cap="none">
                <a:solidFill>
                  <a:srgbClr val="FFFFFF"/>
                </a:solidFill>
                <a:latin typeface="Garamond"/>
                <a:ea typeface="Garamond"/>
                <a:cs typeface="Garamond"/>
                <a:sym typeface="Garamond"/>
              </a:rPr>
              <a:t>Population: Ethnic &amp; Racial Diversity</a:t>
            </a:r>
            <a:r>
              <a:rPr lang="en" sz="4400" b="1" i="0" u="none" strike="noStrike" cap="none">
                <a:solidFill>
                  <a:schemeClr val="accent2"/>
                </a:solidFill>
                <a:latin typeface="Garamond"/>
                <a:ea typeface="Garamond"/>
                <a:cs typeface="Garamond"/>
                <a:sym typeface="Garamond"/>
              </a:rPr>
              <a:t> </a:t>
            </a:r>
          </a:p>
        </p:txBody>
      </p:sp>
      <p:pic>
        <p:nvPicPr>
          <p:cNvPr id="141" name="Shape 141"/>
          <p:cNvPicPr preferRelativeResize="0"/>
          <p:nvPr/>
        </p:nvPicPr>
        <p:blipFill rotWithShape="1">
          <a:blip r:embed="rId3">
            <a:alphaModFix/>
          </a:blip>
          <a:srcRect/>
          <a:stretch/>
        </p:blipFill>
        <p:spPr>
          <a:xfrm>
            <a:off x="3871912" y="0"/>
            <a:ext cx="5272200" cy="6858000"/>
          </a:xfrm>
          <a:prstGeom prst="rect">
            <a:avLst/>
          </a:prstGeom>
          <a:solidFill>
            <a:srgbClr val="FFFFFF"/>
          </a:solid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Shape 75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Old Lights vs. New Lights</a:t>
            </a:r>
          </a:p>
        </p:txBody>
      </p:sp>
      <p:sp>
        <p:nvSpPr>
          <p:cNvPr id="755" name="Shape 755"/>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Old Lights: orthodox and liberal clergymen deeply skeptical of emotionalism and the theatrics of the revivalists</a:t>
            </a:r>
          </a:p>
          <a:p>
            <a:pPr marL="457200" lvl="0" indent="-228600">
              <a:spcBef>
                <a:spcPts val="0"/>
              </a:spcBef>
            </a:pPr>
            <a:r>
              <a:rPr lang="en"/>
              <a:t>New Lights: supported the Awakening for revitalizing American religion; used emotionalism to move followers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Shape 760"/>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Significance of the Great Awakening</a:t>
            </a:r>
          </a:p>
        </p:txBody>
      </p:sp>
      <p:sp>
        <p:nvSpPr>
          <p:cNvPr id="761" name="Shape 761"/>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Split denominations thus increasing the competitiveness of American churches</a:t>
            </a:r>
          </a:p>
          <a:p>
            <a:pPr marL="457200" lvl="0" indent="-228600" rtl="0">
              <a:spcBef>
                <a:spcPts val="0"/>
              </a:spcBef>
            </a:pPr>
            <a:r>
              <a:rPr lang="en"/>
              <a:t>Converted many thousands of people </a:t>
            </a:r>
          </a:p>
          <a:p>
            <a:pPr marL="457200" lvl="0" indent="-228600" rtl="0">
              <a:spcBef>
                <a:spcPts val="0"/>
              </a:spcBef>
            </a:pPr>
            <a:r>
              <a:rPr lang="en"/>
              <a:t>Undermined the powerful older clergy</a:t>
            </a:r>
          </a:p>
          <a:p>
            <a:pPr marL="457200" lvl="0" indent="-228600" rtl="0">
              <a:spcBef>
                <a:spcPts val="0"/>
              </a:spcBef>
            </a:pPr>
            <a:r>
              <a:rPr lang="en"/>
              <a:t>Encouraged a new wave of missionary work among Amerindians and slaves</a:t>
            </a:r>
          </a:p>
          <a:p>
            <a:pPr marL="457200" lvl="0" indent="-228600">
              <a:spcBef>
                <a:spcPts val="0"/>
              </a:spcBef>
            </a:pPr>
            <a:r>
              <a:rPr lang="en"/>
              <a:t>Founding of “new light” colleges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Shape 766"/>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Enlightenment and Great Awakening</a:t>
            </a:r>
          </a:p>
        </p:txBody>
      </p:sp>
      <p:sp>
        <p:nvSpPr>
          <p:cNvPr id="767" name="Shape 767"/>
          <p:cNvSpPr txBox="1">
            <a:spLocks noGrp="1"/>
          </p:cNvSpPr>
          <p:nvPr>
            <p:ph type="body" idx="1"/>
          </p:nvPr>
        </p:nvSpPr>
        <p:spPr>
          <a:xfrm>
            <a:off x="457200" y="1600200"/>
            <a:ext cx="3994500" cy="4967700"/>
          </a:xfrm>
          <a:prstGeom prst="rect">
            <a:avLst/>
          </a:prstGeom>
        </p:spPr>
        <p:txBody>
          <a:bodyPr lIns="91425" tIns="91425" rIns="91425" bIns="91425" anchor="t" anchorCtr="0">
            <a:noAutofit/>
          </a:bodyPr>
          <a:lstStyle/>
          <a:p>
            <a:pPr marL="457200" lvl="0" indent="-228600" rtl="0">
              <a:spcBef>
                <a:spcPts val="0"/>
              </a:spcBef>
            </a:pPr>
            <a:r>
              <a:rPr lang="en"/>
              <a:t>Natural right to choose own faith</a:t>
            </a:r>
          </a:p>
          <a:p>
            <a:pPr marL="457200" lvl="0" indent="-228600">
              <a:spcBef>
                <a:spcPts val="0"/>
              </a:spcBef>
            </a:pPr>
            <a:r>
              <a:rPr lang="en"/>
              <a:t>Greatest impact on elites who will protect religious liberty</a:t>
            </a:r>
          </a:p>
        </p:txBody>
      </p:sp>
      <p:sp>
        <p:nvSpPr>
          <p:cNvPr id="768" name="Shape 768"/>
          <p:cNvSpPr txBox="1">
            <a:spLocks noGrp="1"/>
          </p:cNvSpPr>
          <p:nvPr>
            <p:ph type="body" idx="2"/>
          </p:nvPr>
        </p:nvSpPr>
        <p:spPr>
          <a:xfrm>
            <a:off x="4692273" y="1600200"/>
            <a:ext cx="3994500" cy="4967700"/>
          </a:xfrm>
          <a:prstGeom prst="rect">
            <a:avLst/>
          </a:prstGeom>
        </p:spPr>
        <p:txBody>
          <a:bodyPr lIns="91425" tIns="91425" rIns="91425" bIns="91425" anchor="t" anchorCtr="0">
            <a:noAutofit/>
          </a:bodyPr>
          <a:lstStyle/>
          <a:p>
            <a:pPr marL="457200" lvl="0" indent="-228600" rtl="0">
              <a:spcBef>
                <a:spcPts val="0"/>
              </a:spcBef>
            </a:pPr>
            <a:r>
              <a:rPr lang="en"/>
              <a:t>Rights of dissenters to worship without state interference</a:t>
            </a:r>
          </a:p>
          <a:p>
            <a:pPr marL="457200" lvl="0" indent="-228600">
              <a:spcBef>
                <a:spcPts val="0"/>
              </a:spcBef>
            </a:pPr>
            <a:r>
              <a:rPr lang="en"/>
              <a:t>Evangelicals and enlightened liberals would write religious liberty into law</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Shape 773"/>
          <p:cNvSpPr txBox="1">
            <a:spLocks noGrp="1"/>
          </p:cNvSpPr>
          <p:nvPr>
            <p:ph type="title"/>
          </p:nvPr>
        </p:nvSpPr>
        <p:spPr>
          <a:xfrm>
            <a:off x="5791200" y="274637"/>
            <a:ext cx="2895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Garamond"/>
              <a:buNone/>
            </a:pPr>
            <a:r>
              <a:rPr lang="en" sz="4000" b="1" i="0" u="none" strike="noStrike" cap="none">
                <a:solidFill>
                  <a:schemeClr val="accent2"/>
                </a:solidFill>
                <a:latin typeface="Garamond"/>
                <a:ea typeface="Garamond"/>
                <a:cs typeface="Garamond"/>
                <a:sym typeface="Garamond"/>
              </a:rPr>
              <a:t>Religion: Diversity</a:t>
            </a:r>
          </a:p>
        </p:txBody>
      </p:sp>
      <p:sp>
        <p:nvSpPr>
          <p:cNvPr id="774" name="Shape 774"/>
          <p:cNvSpPr txBox="1">
            <a:spLocks noGrp="1"/>
          </p:cNvSpPr>
          <p:nvPr>
            <p:ph type="body" idx="1"/>
          </p:nvPr>
        </p:nvSpPr>
        <p:spPr>
          <a:xfrm>
            <a:off x="5867400" y="1981200"/>
            <a:ext cx="2819400" cy="41451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800000"/>
              </a:buClr>
              <a:buSzPct val="100000"/>
              <a:buFont typeface="Garamond"/>
              <a:buChar char="•"/>
            </a:pPr>
            <a:r>
              <a:rPr lang="en" sz="3200" b="1" i="0" u="none" strike="noStrike" cap="none">
                <a:solidFill>
                  <a:srgbClr val="800000"/>
                </a:solidFill>
                <a:latin typeface="Garamond"/>
                <a:ea typeface="Garamond"/>
                <a:cs typeface="Garamond"/>
                <a:sym typeface="Garamond"/>
              </a:rPr>
              <a:t>Tolerance?</a:t>
            </a:r>
          </a:p>
          <a:p>
            <a:pPr marL="342900" marR="0" lvl="0" indent="-342900" algn="l" rtl="0">
              <a:lnSpc>
                <a:spcPct val="100000"/>
              </a:lnSpc>
              <a:spcBef>
                <a:spcPts val="640"/>
              </a:spcBef>
              <a:spcAft>
                <a:spcPts val="0"/>
              </a:spcAft>
              <a:buClr>
                <a:srgbClr val="800000"/>
              </a:buClr>
              <a:buSzPct val="100000"/>
              <a:buFont typeface="Garamond"/>
              <a:buChar char="•"/>
            </a:pPr>
            <a:r>
              <a:rPr lang="en" sz="3200" b="1" i="0" u="none" strike="noStrike" cap="none">
                <a:solidFill>
                  <a:srgbClr val="800000"/>
                </a:solidFill>
                <a:latin typeface="Garamond"/>
                <a:ea typeface="Garamond"/>
                <a:cs typeface="Garamond"/>
                <a:sym typeface="Garamond"/>
              </a:rPr>
              <a:t>Great Awakening</a:t>
            </a:r>
          </a:p>
          <a:p>
            <a:pPr marL="342900" marR="0" lvl="0" indent="-342900" algn="l" rtl="0">
              <a:lnSpc>
                <a:spcPct val="100000"/>
              </a:lnSpc>
              <a:spcBef>
                <a:spcPts val="640"/>
              </a:spcBef>
              <a:spcAft>
                <a:spcPts val="0"/>
              </a:spcAft>
              <a:buClr>
                <a:srgbClr val="800000"/>
              </a:buClr>
              <a:buSzPct val="100000"/>
              <a:buFont typeface="Garamond"/>
              <a:buChar char="•"/>
            </a:pPr>
            <a:r>
              <a:rPr lang="en" sz="3200" b="1" i="0" u="none" strike="noStrike" cap="none">
                <a:solidFill>
                  <a:srgbClr val="800000"/>
                </a:solidFill>
                <a:latin typeface="Garamond"/>
                <a:ea typeface="Garamond"/>
                <a:cs typeface="Garamond"/>
                <a:sym typeface="Garamond"/>
              </a:rPr>
              <a:t>George Whitefield</a:t>
            </a:r>
          </a:p>
        </p:txBody>
      </p:sp>
      <p:pic>
        <p:nvPicPr>
          <p:cNvPr id="775" name="Shape 775"/>
          <p:cNvPicPr preferRelativeResize="0"/>
          <p:nvPr/>
        </p:nvPicPr>
        <p:blipFill rotWithShape="1">
          <a:blip r:embed="rId3">
            <a:alphaModFix/>
          </a:blip>
          <a:srcRect/>
          <a:stretch/>
        </p:blipFill>
        <p:spPr>
          <a:xfrm>
            <a:off x="762000" y="0"/>
            <a:ext cx="4817999" cy="6858000"/>
          </a:xfrm>
          <a:prstGeom prst="rect">
            <a:avLst/>
          </a:prstGeom>
          <a:solidFill>
            <a:srgbClr val="FFFFFF"/>
          </a:solidFill>
          <a:ln>
            <a:noFill/>
          </a:ln>
        </p:spPr>
      </p:pic>
      <p:sp>
        <p:nvSpPr>
          <p:cNvPr id="776" name="Shape 776"/>
          <p:cNvSpPr txBox="1"/>
          <p:nvPr/>
        </p:nvSpPr>
        <p:spPr>
          <a:xfrm>
            <a:off x="5638800" y="6172200"/>
            <a:ext cx="2819400" cy="3665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2"/>
              </a:buClr>
              <a:buSzPct val="25000"/>
              <a:buFont typeface="Garamond"/>
              <a:buNone/>
            </a:pPr>
            <a:r>
              <a:rPr lang="en" sz="1800" b="1" i="0" u="none" strike="noStrike" cap="none">
                <a:solidFill>
                  <a:schemeClr val="accent2"/>
                </a:solidFill>
                <a:latin typeface="Garamond"/>
                <a:ea typeface="Garamond"/>
                <a:cs typeface="Garamond"/>
                <a:sym typeface="Garamond"/>
              </a:rPr>
              <a:t>Religious Diversity in 1750</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Shape 781"/>
          <p:cNvSpPr txBox="1">
            <a:spLocks noGrp="1"/>
          </p:cNvSpPr>
          <p:nvPr>
            <p:ph type="ctrTitle"/>
          </p:nvPr>
        </p:nvSpPr>
        <p:spPr>
          <a:xfrm>
            <a:off x="685800" y="2329190"/>
            <a:ext cx="7772400" cy="1650599"/>
          </a:xfrm>
          <a:prstGeom prst="rect">
            <a:avLst/>
          </a:prstGeom>
        </p:spPr>
        <p:txBody>
          <a:bodyPr lIns="91425" tIns="91425" rIns="91425" bIns="91425" anchor="b" anchorCtr="0">
            <a:noAutofit/>
          </a:bodyPr>
          <a:lstStyle/>
          <a:p>
            <a:pPr lvl="0">
              <a:spcBef>
                <a:spcPts val="0"/>
              </a:spcBef>
              <a:buNone/>
            </a:pPr>
            <a:r>
              <a:rPr lang="en"/>
              <a:t>The Atlantic World</a:t>
            </a:r>
          </a:p>
        </p:txBody>
      </p:sp>
      <p:sp>
        <p:nvSpPr>
          <p:cNvPr id="782" name="Shape 782"/>
          <p:cNvSpPr txBox="1">
            <a:spLocks noGrp="1"/>
          </p:cNvSpPr>
          <p:nvPr>
            <p:ph type="subTitle" idx="1"/>
          </p:nvPr>
        </p:nvSpPr>
        <p:spPr>
          <a:xfrm>
            <a:off x="685800" y="4124476"/>
            <a:ext cx="7772400" cy="888899"/>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Shape 787"/>
          <p:cNvSpPr txBox="1">
            <a:spLocks noGrp="1"/>
          </p:cNvSpPr>
          <p:nvPr>
            <p:ph type="title"/>
          </p:nvPr>
        </p:nvSpPr>
        <p:spPr>
          <a:xfrm>
            <a:off x="0" y="0"/>
            <a:ext cx="91440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Garamond"/>
              <a:buNone/>
            </a:pPr>
            <a:r>
              <a:rPr lang="en" sz="3200" b="0" i="0" u="none" strike="noStrike" cap="none">
                <a:solidFill>
                  <a:schemeClr val="accent2"/>
                </a:solidFill>
                <a:latin typeface="Garamond"/>
                <a:ea typeface="Garamond"/>
                <a:cs typeface="Garamond"/>
                <a:sym typeface="Garamond"/>
              </a:rPr>
              <a:t>The Rise of the American Merchant, 1750</a:t>
            </a:r>
            <a:r>
              <a:rPr lang="en" sz="4000" b="1" i="0" u="none" strike="noStrike" cap="none">
                <a:solidFill>
                  <a:schemeClr val="accent2"/>
                </a:solidFill>
                <a:latin typeface="Garamond"/>
                <a:ea typeface="Garamond"/>
                <a:cs typeface="Garamond"/>
                <a:sym typeface="Garamond"/>
              </a:rPr>
              <a:t> </a:t>
            </a:r>
          </a:p>
        </p:txBody>
      </p:sp>
      <p:pic>
        <p:nvPicPr>
          <p:cNvPr id="788" name="Shape 788"/>
          <p:cNvPicPr preferRelativeResize="0"/>
          <p:nvPr/>
        </p:nvPicPr>
        <p:blipFill rotWithShape="1">
          <a:blip r:embed="rId3">
            <a:alphaModFix/>
          </a:blip>
          <a:srcRect/>
          <a:stretch/>
        </p:blipFill>
        <p:spPr>
          <a:xfrm>
            <a:off x="0" y="606425"/>
            <a:ext cx="9144000" cy="6251699"/>
          </a:xfrm>
          <a:prstGeom prst="rect">
            <a:avLst/>
          </a:prstGeom>
          <a:solidFill>
            <a:srgbClr val="FFFFFF"/>
          </a:solid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Shape 793"/>
          <p:cNvSpPr txBox="1">
            <a:spLocks noGrp="1"/>
          </p:cNvSpPr>
          <p:nvPr>
            <p:ph type="title"/>
          </p:nvPr>
        </p:nvSpPr>
        <p:spPr>
          <a:xfrm>
            <a:off x="0" y="0"/>
            <a:ext cx="8997299" cy="6476999"/>
          </a:xfrm>
          <a:prstGeom prst="rect">
            <a:avLst/>
          </a:prstGeom>
        </p:spPr>
        <p:txBody>
          <a:bodyPr lIns="91425" tIns="91425" rIns="91425" bIns="91425" anchor="ctr" anchorCtr="0">
            <a:noAutofit/>
          </a:bodyPr>
          <a:lstStyle/>
          <a:p>
            <a:pPr lvl="0">
              <a:spcBef>
                <a:spcPts val="0"/>
              </a:spcBef>
              <a:buNone/>
            </a:pPr>
            <a:r>
              <a:rPr lang="en"/>
              <a:t>Salutary Neglect</a:t>
            </a:r>
          </a:p>
        </p:txBody>
      </p:sp>
      <p:sp>
        <p:nvSpPr>
          <p:cNvPr id="794" name="Shape 794"/>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Shape 799"/>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Navigation Laws</a:t>
            </a:r>
          </a:p>
        </p:txBody>
      </p:sp>
      <p:sp>
        <p:nvSpPr>
          <p:cNvPr id="800" name="Shape 800"/>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1651, first Navigation Act passed prevented Dutch trading with America</a:t>
            </a:r>
          </a:p>
          <a:p>
            <a:pPr marL="457200" lvl="0" indent="-228600" rtl="0">
              <a:spcBef>
                <a:spcPts val="0"/>
              </a:spcBef>
            </a:pPr>
            <a:r>
              <a:rPr lang="en"/>
              <a:t>1660, England banned colonial trade with any other country except England</a:t>
            </a:r>
          </a:p>
          <a:p>
            <a:pPr marL="457200" lvl="0" indent="-228600" rtl="0">
              <a:spcBef>
                <a:spcPts val="0"/>
              </a:spcBef>
            </a:pPr>
            <a:r>
              <a:rPr lang="en"/>
              <a:t>1663, all goods shipped from Europe had to go through England for tax purposes</a:t>
            </a:r>
          </a:p>
          <a:p>
            <a:pPr marL="457200" lvl="0" indent="-228600">
              <a:spcBef>
                <a:spcPts val="0"/>
              </a:spcBef>
            </a:pPr>
            <a:r>
              <a:rPr lang="en"/>
              <a:t>1673, England imposed taxes on coastal trade among the colonies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Shape 805"/>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endParaRPr/>
          </a:p>
        </p:txBody>
      </p:sp>
      <p:sp>
        <p:nvSpPr>
          <p:cNvPr id="806" name="Shape 806"/>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Wool Act, 1699: forbade exportation of colonial wool or products and imposed tax on wool products imported to colonies</a:t>
            </a:r>
          </a:p>
          <a:p>
            <a:pPr marL="457200" lvl="0" indent="-228600" rtl="0">
              <a:spcBef>
                <a:spcPts val="0"/>
              </a:spcBef>
            </a:pPr>
            <a:r>
              <a:rPr lang="en"/>
              <a:t>Molasses Act, 1733: Britain wanted to stop colonial trade with West Indies</a:t>
            </a:r>
          </a:p>
          <a:p>
            <a:pPr marL="457200" lvl="0" indent="-228600" rtl="0">
              <a:spcBef>
                <a:spcPts val="0"/>
              </a:spcBef>
            </a:pPr>
            <a:r>
              <a:rPr lang="en"/>
              <a:t>The Iron Act, 1750: further restrictions on colonial metal production</a:t>
            </a:r>
          </a:p>
          <a:p>
            <a:pPr lvl="0">
              <a:spcBef>
                <a:spcPts val="0"/>
              </a:spcBef>
              <a:buNone/>
            </a:pP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Shape 81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Zenger Trial</a:t>
            </a:r>
          </a:p>
        </p:txBody>
      </p:sp>
      <p:sp>
        <p:nvSpPr>
          <p:cNvPr id="812" name="Shape 81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John Peter Zenger - NY Printer</a:t>
            </a:r>
          </a:p>
          <a:p>
            <a:pPr marL="457200" lvl="0" indent="-228600" rtl="0">
              <a:spcBef>
                <a:spcPts val="0"/>
              </a:spcBef>
            </a:pPr>
            <a:r>
              <a:rPr lang="en"/>
              <a:t>1733 - accused of libel (criticizing the government)</a:t>
            </a:r>
          </a:p>
          <a:p>
            <a:pPr marL="457200" lvl="0" indent="-228600" rtl="0">
              <a:spcBef>
                <a:spcPts val="0"/>
              </a:spcBef>
            </a:pPr>
            <a:r>
              <a:rPr lang="en"/>
              <a:t>Found not guilty</a:t>
            </a:r>
          </a:p>
          <a:p>
            <a:pPr marL="457200" lvl="0" indent="-228600">
              <a:spcBef>
                <a:spcPts val="0"/>
              </a:spcBef>
            </a:pPr>
            <a:r>
              <a:rPr lang="en"/>
              <a:t>Significance: Newspaper publishers felt more free to print honest views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6553200" y="274637"/>
            <a:ext cx="2590800" cy="57452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2"/>
              </a:buClr>
              <a:buSzPct val="25000"/>
              <a:buFont typeface="Garamond"/>
              <a:buNone/>
            </a:pPr>
            <a:r>
              <a:rPr lang="en" sz="2800" b="0" i="0" u="none" strike="noStrike" cap="none">
                <a:solidFill>
                  <a:srgbClr val="000000"/>
                </a:solidFill>
                <a:latin typeface="Garamond"/>
                <a:ea typeface="Garamond"/>
                <a:cs typeface="Garamond"/>
                <a:sym typeface="Garamond"/>
              </a:rPr>
              <a:t>Government and religion in the British Colonies, 1720</a:t>
            </a:r>
            <a:r>
              <a:rPr lang="en" sz="4400" b="1" i="0" u="none" strike="noStrike" cap="none">
                <a:solidFill>
                  <a:srgbClr val="000000"/>
                </a:solidFill>
                <a:latin typeface="Garamond"/>
                <a:ea typeface="Garamond"/>
                <a:cs typeface="Garamond"/>
                <a:sym typeface="Garamond"/>
              </a:rPr>
              <a:t> </a:t>
            </a:r>
          </a:p>
        </p:txBody>
      </p:sp>
      <p:pic>
        <p:nvPicPr>
          <p:cNvPr id="147" name="Shape 147"/>
          <p:cNvPicPr preferRelativeResize="0"/>
          <p:nvPr/>
        </p:nvPicPr>
        <p:blipFill rotWithShape="1">
          <a:blip r:embed="rId4">
            <a:alphaModFix/>
          </a:blip>
          <a:srcRect b="6533"/>
          <a:stretch/>
        </p:blipFill>
        <p:spPr>
          <a:xfrm>
            <a:off x="0" y="-95250"/>
            <a:ext cx="6610199" cy="6953099"/>
          </a:xfrm>
          <a:prstGeom prst="rect">
            <a:avLst/>
          </a:prstGeom>
          <a:solidFill>
            <a:srgbClr val="FFFFFF"/>
          </a:solid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Shape 817"/>
          <p:cNvSpPr txBox="1">
            <a:spLocks noGrp="1"/>
          </p:cNvSpPr>
          <p:nvPr>
            <p:ph type="title"/>
          </p:nvPr>
        </p:nvSpPr>
        <p:spPr>
          <a:xfrm>
            <a:off x="0" y="0"/>
            <a:ext cx="2743199" cy="6476999"/>
          </a:xfrm>
          <a:prstGeom prst="rect">
            <a:avLst/>
          </a:prstGeom>
        </p:spPr>
        <p:txBody>
          <a:bodyPr lIns="91425" tIns="91425" rIns="91425" bIns="91425" anchor="ctr" anchorCtr="0">
            <a:noAutofit/>
          </a:bodyPr>
          <a:lstStyle/>
          <a:p>
            <a:pPr lvl="0">
              <a:spcBef>
                <a:spcPts val="0"/>
              </a:spcBef>
              <a:buNone/>
            </a:pPr>
            <a:r>
              <a:rPr lang="en"/>
              <a:t>Credits</a:t>
            </a:r>
          </a:p>
        </p:txBody>
      </p:sp>
      <p:sp>
        <p:nvSpPr>
          <p:cNvPr id="818" name="Shape 818"/>
          <p:cNvSpPr txBox="1">
            <a:spLocks noGrp="1"/>
          </p:cNvSpPr>
          <p:nvPr>
            <p:ph type="body" idx="1"/>
          </p:nvPr>
        </p:nvSpPr>
        <p:spPr>
          <a:xfrm>
            <a:off x="2973750" y="1600200"/>
            <a:ext cx="5713199" cy="4526100"/>
          </a:xfrm>
          <a:prstGeom prst="rect">
            <a:avLst/>
          </a:prstGeom>
        </p:spPr>
        <p:txBody>
          <a:bodyPr lIns="91425" tIns="91425" rIns="91425" bIns="91425" anchor="t" anchorCtr="0">
            <a:noAutofit/>
          </a:bodyPr>
          <a:lstStyle/>
          <a:p>
            <a:pPr marL="0" lvl="0" indent="0" rtl="0">
              <a:spcBef>
                <a:spcPts val="0"/>
              </a:spcBef>
              <a:buClr>
                <a:schemeClr val="lt1"/>
              </a:buClr>
              <a:buSzPct val="25000"/>
              <a:buFont typeface="Domine"/>
              <a:buNone/>
            </a:pPr>
            <a:r>
              <a:rPr lang="en" sz="1600" b="1">
                <a:solidFill>
                  <a:schemeClr val="lt1"/>
                </a:solidFill>
                <a:latin typeface="Domine"/>
                <a:ea typeface="Domine"/>
                <a:cs typeface="Domine"/>
                <a:sym typeface="Domine"/>
              </a:rPr>
              <a:t>Mr. Long</a:t>
            </a:r>
          </a:p>
          <a:p>
            <a:pPr marL="0" lvl="0" indent="0" rtl="0">
              <a:spcBef>
                <a:spcPts val="320"/>
              </a:spcBef>
              <a:buClr>
                <a:schemeClr val="lt1"/>
              </a:buClr>
              <a:buSzPct val="25000"/>
              <a:buFont typeface="Domine"/>
              <a:buNone/>
            </a:pPr>
            <a:r>
              <a:rPr lang="en" sz="1600" b="1">
                <a:solidFill>
                  <a:schemeClr val="lt1"/>
                </a:solidFill>
                <a:latin typeface="Domine"/>
                <a:ea typeface="Domine"/>
                <a:cs typeface="Domine"/>
                <a:sym typeface="Domine"/>
              </a:rPr>
              <a:t>Anderson High School</a:t>
            </a:r>
          </a:p>
          <a:p>
            <a:pPr marL="0" lvl="0" indent="0" rtl="0">
              <a:spcBef>
                <a:spcPts val="320"/>
              </a:spcBef>
              <a:buNone/>
            </a:pPr>
            <a:r>
              <a:rPr lang="en" sz="1600" b="1">
                <a:solidFill>
                  <a:schemeClr val="lt1"/>
                </a:solidFill>
                <a:latin typeface="Domine"/>
                <a:ea typeface="Domine"/>
                <a:cs typeface="Domine"/>
                <a:sym typeface="Domine"/>
              </a:rPr>
              <a:t>Cincinnati, Ohio</a:t>
            </a:r>
          </a:p>
          <a:p>
            <a:pPr marL="0" lvl="0" indent="0" rtl="0">
              <a:spcBef>
                <a:spcPts val="320"/>
              </a:spcBef>
              <a:buNone/>
            </a:pPr>
            <a:endParaRPr sz="1600" b="1">
              <a:solidFill>
                <a:schemeClr val="lt1"/>
              </a:solidFill>
              <a:latin typeface="Domine"/>
              <a:ea typeface="Domine"/>
              <a:cs typeface="Domine"/>
              <a:sym typeface="Domine"/>
            </a:endParaRPr>
          </a:p>
          <a:p>
            <a:pPr marL="0" lvl="0" indent="0" rtl="0">
              <a:spcBef>
                <a:spcPts val="320"/>
              </a:spcBef>
              <a:buNone/>
            </a:pPr>
            <a:r>
              <a:rPr lang="en" sz="1600" b="1">
                <a:solidFill>
                  <a:schemeClr val="lt1"/>
                </a:solidFill>
                <a:latin typeface="Domine"/>
                <a:ea typeface="Domine"/>
                <a:cs typeface="Domine"/>
                <a:sym typeface="Domine"/>
              </a:rPr>
              <a:t>Sue Pojer</a:t>
            </a:r>
          </a:p>
          <a:p>
            <a:pPr marL="0" lvl="0" indent="0" rtl="0">
              <a:spcBef>
                <a:spcPts val="320"/>
              </a:spcBef>
              <a:buNone/>
            </a:pPr>
            <a:endParaRPr sz="1600" b="1">
              <a:solidFill>
                <a:schemeClr val="lt1"/>
              </a:solidFill>
              <a:latin typeface="Domine"/>
              <a:ea typeface="Domine"/>
              <a:cs typeface="Domine"/>
              <a:sym typeface="Domine"/>
            </a:endParaRPr>
          </a:p>
          <a:p>
            <a:pPr marL="0" lvl="0" indent="0" rtl="0">
              <a:spcBef>
                <a:spcPts val="320"/>
              </a:spcBef>
              <a:buNone/>
            </a:pPr>
            <a:r>
              <a:rPr lang="en" sz="1600" b="1">
                <a:solidFill>
                  <a:schemeClr val="lt1"/>
                </a:solidFill>
                <a:latin typeface="Domine"/>
                <a:ea typeface="Domine"/>
                <a:cs typeface="Domine"/>
                <a:sym typeface="Domine"/>
              </a:rPr>
              <a:t>Mr. Gouge</a:t>
            </a:r>
          </a:p>
          <a:p>
            <a:pPr marL="0" lvl="0" indent="0">
              <a:spcBef>
                <a:spcPts val="320"/>
              </a:spcBef>
              <a:buClr>
                <a:schemeClr val="lt1"/>
              </a:buClr>
              <a:buSzPct val="25000"/>
              <a:buFont typeface="Domine"/>
              <a:buNone/>
            </a:pPr>
            <a:r>
              <a:rPr lang="en" sz="1600" b="1">
                <a:solidFill>
                  <a:schemeClr val="lt1"/>
                </a:solidFill>
                <a:latin typeface="Domine"/>
                <a:ea typeface="Domine"/>
                <a:cs typeface="Domine"/>
                <a:sym typeface="Domine"/>
              </a:rPr>
              <a:t>Daniel Boone High School, TN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0" y="0"/>
            <a:ext cx="2895600" cy="64769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intessential"/>
              <a:buNone/>
            </a:pPr>
            <a:r>
              <a:rPr lang="en" sz="3200" b="1" i="0" u="none" strike="noStrike" cap="none">
                <a:solidFill>
                  <a:srgbClr val="FFFFFF"/>
                </a:solidFill>
                <a:latin typeface="Quintessential"/>
                <a:ea typeface="Quintessential"/>
                <a:cs typeface="Quintessential"/>
                <a:sym typeface="Quintessential"/>
              </a:rPr>
              <a:t>American Colonies at the End of the Seventeenth Century</a:t>
            </a:r>
            <a:r>
              <a:rPr lang="en" sz="4400" b="1" i="0" u="none" strike="noStrike" cap="none">
                <a:solidFill>
                  <a:schemeClr val="dk2"/>
                </a:solidFill>
                <a:latin typeface="Quintessential"/>
                <a:ea typeface="Quintessential"/>
                <a:cs typeface="Quintessential"/>
                <a:sym typeface="Quintessential"/>
              </a:rPr>
              <a:t> </a:t>
            </a:r>
          </a:p>
        </p:txBody>
      </p:sp>
      <p:pic>
        <p:nvPicPr>
          <p:cNvPr id="153" name="Shape 153"/>
          <p:cNvPicPr preferRelativeResize="0"/>
          <p:nvPr/>
        </p:nvPicPr>
        <p:blipFill rotWithShape="1">
          <a:blip r:embed="rId3">
            <a:alphaModFix/>
          </a:blip>
          <a:srcRect/>
          <a:stretch/>
        </p:blipFill>
        <p:spPr>
          <a:xfrm>
            <a:off x="2870200" y="0"/>
            <a:ext cx="6273900" cy="6858000"/>
          </a:xfrm>
          <a:prstGeom prst="rect">
            <a:avLst/>
          </a:prstGeom>
          <a:solidFill>
            <a:srgbClr val="FFFFFF"/>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Southern Colonies General</a:t>
            </a:r>
          </a:p>
        </p:txBody>
      </p:sp>
      <p:sp>
        <p:nvSpPr>
          <p:cNvPr id="159" name="Shape 159"/>
          <p:cNvSpPr txBox="1">
            <a:spLocks noGrp="1"/>
          </p:cNvSpPr>
          <p:nvPr>
            <p:ph type="body" idx="1"/>
          </p:nvPr>
        </p:nvSpPr>
        <p:spPr>
          <a:xfrm>
            <a:off x="457200" y="1600200"/>
            <a:ext cx="3720300" cy="5110200"/>
          </a:xfrm>
          <a:prstGeom prst="rect">
            <a:avLst/>
          </a:prstGeom>
        </p:spPr>
        <p:txBody>
          <a:bodyPr lIns="91425" tIns="91425" rIns="91425" bIns="91425" anchor="t" anchorCtr="0">
            <a:noAutofit/>
          </a:bodyPr>
          <a:lstStyle/>
          <a:p>
            <a:pPr marL="457200" lvl="0" indent="-228600" rtl="0">
              <a:spcBef>
                <a:spcPts val="0"/>
              </a:spcBef>
            </a:pPr>
            <a:r>
              <a:rPr lang="en"/>
              <a:t>Plantation economy</a:t>
            </a:r>
          </a:p>
          <a:p>
            <a:pPr marL="457200" lvl="0" indent="-228600" rtl="0">
              <a:spcBef>
                <a:spcPts val="0"/>
              </a:spcBef>
            </a:pPr>
            <a:r>
              <a:rPr lang="en"/>
              <a:t>Slavery</a:t>
            </a:r>
          </a:p>
          <a:p>
            <a:pPr marL="457200" lvl="0" indent="-228600" rtl="0">
              <a:spcBef>
                <a:spcPts val="0"/>
              </a:spcBef>
            </a:pPr>
            <a:r>
              <a:rPr lang="en"/>
              <a:t>Aristocracy &amp; social structure</a:t>
            </a:r>
          </a:p>
          <a:p>
            <a:pPr marL="457200" lvl="0" indent="-228600" rtl="0">
              <a:spcBef>
                <a:spcPts val="0"/>
              </a:spcBef>
            </a:pPr>
            <a:r>
              <a:rPr lang="en"/>
              <a:t>Sparsely populated</a:t>
            </a:r>
          </a:p>
          <a:p>
            <a:pPr marL="457200" lvl="0" indent="-228600" rtl="0">
              <a:spcBef>
                <a:spcPts val="0"/>
              </a:spcBef>
            </a:pPr>
            <a:r>
              <a:rPr lang="en"/>
              <a:t>Religious toleration</a:t>
            </a:r>
          </a:p>
          <a:p>
            <a:pPr marL="457200" lvl="0" indent="-228600">
              <a:spcBef>
                <a:spcPts val="0"/>
              </a:spcBef>
            </a:pPr>
            <a:r>
              <a:rPr lang="en"/>
              <a:t>Expansion</a:t>
            </a:r>
          </a:p>
        </p:txBody>
      </p:sp>
      <p:pic>
        <p:nvPicPr>
          <p:cNvPr id="160" name="Shape 160" descr="http://g1eastcoastpartnership.pbworks.com/f/1285681589/crops.jpg"/>
          <p:cNvPicPr preferRelativeResize="0"/>
          <p:nvPr/>
        </p:nvPicPr>
        <p:blipFill rotWithShape="1">
          <a:blip r:embed="rId3">
            <a:alphaModFix/>
          </a:blip>
          <a:srcRect/>
          <a:stretch/>
        </p:blipFill>
        <p:spPr>
          <a:xfrm>
            <a:off x="4075212" y="1524000"/>
            <a:ext cx="5068799" cy="5334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ctrTitle"/>
          </p:nvPr>
        </p:nvSpPr>
        <p:spPr>
          <a:xfrm>
            <a:off x="685800" y="2329190"/>
            <a:ext cx="7772400" cy="1650599"/>
          </a:xfrm>
          <a:prstGeom prst="rect">
            <a:avLst/>
          </a:prstGeom>
        </p:spPr>
        <p:txBody>
          <a:bodyPr lIns="91425" tIns="91425" rIns="91425" bIns="91425" anchor="b" anchorCtr="0">
            <a:noAutofit/>
          </a:bodyPr>
          <a:lstStyle/>
          <a:p>
            <a:pPr lvl="0">
              <a:spcBef>
                <a:spcPts val="0"/>
              </a:spcBef>
              <a:buNone/>
            </a:pPr>
            <a:r>
              <a:rPr lang="en"/>
              <a:t>The Chesapeake</a:t>
            </a:r>
          </a:p>
        </p:txBody>
      </p:sp>
      <p:sp>
        <p:nvSpPr>
          <p:cNvPr id="166" name="Shape 166"/>
          <p:cNvSpPr txBox="1">
            <a:spLocks noGrp="1"/>
          </p:cNvSpPr>
          <p:nvPr>
            <p:ph type="subTitle" idx="1"/>
          </p:nvPr>
        </p:nvSpPr>
        <p:spPr>
          <a:xfrm>
            <a:off x="685800" y="4124476"/>
            <a:ext cx="7772400" cy="888899"/>
          </a:xfrm>
          <a:prstGeom prst="rect">
            <a:avLst/>
          </a:prstGeom>
        </p:spPr>
        <p:txBody>
          <a:bodyPr lIns="91425" tIns="91425" rIns="91425" bIns="91425" anchor="t" anchorCtr="0">
            <a:noAutofit/>
          </a:bodyPr>
          <a:lstStyle/>
          <a:p>
            <a:pPr lvl="0">
              <a:spcBef>
                <a:spcPts val="0"/>
              </a:spcBef>
              <a:buNone/>
            </a:pPr>
            <a:r>
              <a:rPr lang="en"/>
              <a:t>Virginia and Maryland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0" y="0"/>
            <a:ext cx="3429000" cy="6324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intessential"/>
              <a:buNone/>
            </a:pPr>
            <a:r>
              <a:rPr lang="en" sz="4000" b="1" i="0" u="none" strike="noStrike" cap="none">
                <a:solidFill>
                  <a:srgbClr val="FFFFFF"/>
                </a:solidFill>
                <a:latin typeface="Quintessential"/>
                <a:ea typeface="Quintessential"/>
                <a:cs typeface="Quintessential"/>
                <a:sym typeface="Quintessential"/>
              </a:rPr>
              <a:t>The Chesapeake Colonies in the Seventeenth Century</a:t>
            </a:r>
            <a:r>
              <a:rPr lang="en" sz="4400" b="1" i="0" u="none" strike="noStrike" cap="none">
                <a:solidFill>
                  <a:schemeClr val="dk2"/>
                </a:solidFill>
                <a:latin typeface="Quintessential"/>
                <a:ea typeface="Quintessential"/>
                <a:cs typeface="Quintessential"/>
                <a:sym typeface="Quintessential"/>
              </a:rPr>
              <a:t> </a:t>
            </a:r>
          </a:p>
        </p:txBody>
      </p:sp>
      <p:pic>
        <p:nvPicPr>
          <p:cNvPr id="172" name="Shape 172"/>
          <p:cNvPicPr preferRelativeResize="0"/>
          <p:nvPr/>
        </p:nvPicPr>
        <p:blipFill rotWithShape="1">
          <a:blip r:embed="rId3">
            <a:alphaModFix/>
          </a:blip>
          <a:srcRect/>
          <a:stretch/>
        </p:blipFill>
        <p:spPr>
          <a:xfrm>
            <a:off x="3533775" y="0"/>
            <a:ext cx="5610300" cy="6858000"/>
          </a:xfrm>
          <a:prstGeom prst="rect">
            <a:avLst/>
          </a:prstGeom>
          <a:solidFill>
            <a:srgbClr val="FFFFFF"/>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D5C065"/>
              </a:buClr>
              <a:buSzPct val="25000"/>
              <a:buFont typeface="Quintessential"/>
              <a:buNone/>
            </a:pPr>
            <a:r>
              <a:rPr lang="en" sz="4400" b="0" i="0" u="none" strike="noStrike" cap="none">
                <a:solidFill>
                  <a:srgbClr val="FFFFFF"/>
                </a:solidFill>
                <a:latin typeface="Quintessential"/>
                <a:ea typeface="Quintessential"/>
                <a:cs typeface="Quintessential"/>
                <a:sym typeface="Quintessential"/>
              </a:rPr>
              <a:t>Settlement of Virginia</a:t>
            </a:r>
          </a:p>
        </p:txBody>
      </p:sp>
      <p:sp>
        <p:nvSpPr>
          <p:cNvPr id="178" name="Shape 178"/>
          <p:cNvSpPr txBox="1">
            <a:spLocks noGrp="1"/>
          </p:cNvSpPr>
          <p:nvPr>
            <p:ph type="body" idx="1"/>
          </p:nvPr>
        </p:nvSpPr>
        <p:spPr>
          <a:xfrm>
            <a:off x="457200" y="1600200"/>
            <a:ext cx="3994500" cy="49677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560"/>
              </a:spcBef>
              <a:spcAft>
                <a:spcPts val="0"/>
              </a:spcAft>
              <a:buClr>
                <a:schemeClr val="dk1"/>
              </a:buClr>
              <a:buSzPct val="100000"/>
              <a:buFont typeface="Domine"/>
              <a:buChar char="•"/>
            </a:pPr>
            <a:r>
              <a:rPr lang="en" sz="2800" b="0" i="0" u="none" strike="noStrike" cap="none">
                <a:solidFill>
                  <a:schemeClr val="dk1"/>
                </a:solidFill>
                <a:latin typeface="Domine"/>
                <a:ea typeface="Domine"/>
                <a:cs typeface="Domine"/>
                <a:sym typeface="Domine"/>
              </a:rPr>
              <a:t>Jamestown 1607</a:t>
            </a:r>
          </a:p>
          <a:p>
            <a:pPr marL="342900" marR="0" lvl="0" indent="-342900" algn="l" rtl="0">
              <a:lnSpc>
                <a:spcPct val="100000"/>
              </a:lnSpc>
              <a:spcBef>
                <a:spcPts val="560"/>
              </a:spcBef>
              <a:spcAft>
                <a:spcPts val="0"/>
              </a:spcAft>
              <a:buClr>
                <a:schemeClr val="dk1"/>
              </a:buClr>
              <a:buSzPct val="100000"/>
              <a:buFont typeface="Domine"/>
              <a:buChar char="•"/>
            </a:pPr>
            <a:r>
              <a:rPr lang="en" sz="2800">
                <a:latin typeface="Domine"/>
                <a:ea typeface="Domine"/>
                <a:cs typeface="Domine"/>
                <a:sym typeface="Domine"/>
              </a:rPr>
              <a:t>Virginia Company</a:t>
            </a:r>
          </a:p>
          <a:p>
            <a:pPr marL="342900" marR="0" lvl="0" indent="-342900" algn="l" rtl="0">
              <a:lnSpc>
                <a:spcPct val="100000"/>
              </a:lnSpc>
              <a:spcBef>
                <a:spcPts val="560"/>
              </a:spcBef>
              <a:spcAft>
                <a:spcPts val="0"/>
              </a:spcAft>
              <a:buClr>
                <a:schemeClr val="dk1"/>
              </a:buClr>
              <a:buSzPct val="100000"/>
              <a:buFont typeface="Domine"/>
              <a:buChar char="•"/>
            </a:pPr>
            <a:r>
              <a:rPr lang="en" sz="2800">
                <a:latin typeface="Domine"/>
                <a:ea typeface="Domine"/>
                <a:cs typeface="Domine"/>
                <a:sym typeface="Domine"/>
              </a:rPr>
              <a:t>“Starving Time”</a:t>
            </a:r>
          </a:p>
          <a:p>
            <a:pPr marL="342900" marR="0" lvl="0" indent="-342900" algn="l" rtl="0">
              <a:lnSpc>
                <a:spcPct val="100000"/>
              </a:lnSpc>
              <a:spcBef>
                <a:spcPts val="560"/>
              </a:spcBef>
              <a:spcAft>
                <a:spcPts val="0"/>
              </a:spcAft>
              <a:buClr>
                <a:schemeClr val="dk1"/>
              </a:buClr>
              <a:buSzPct val="100000"/>
              <a:buFont typeface="Domine"/>
              <a:buChar char="•"/>
            </a:pPr>
            <a:r>
              <a:rPr lang="en" sz="2800">
                <a:latin typeface="Domine"/>
                <a:ea typeface="Domine"/>
                <a:cs typeface="Domine"/>
                <a:sym typeface="Domine"/>
              </a:rPr>
              <a:t>John Smith</a:t>
            </a:r>
          </a:p>
          <a:p>
            <a:pPr marL="342900" marR="0" lvl="0" indent="-342900" algn="l" rtl="0">
              <a:lnSpc>
                <a:spcPct val="100000"/>
              </a:lnSpc>
              <a:spcBef>
                <a:spcPts val="560"/>
              </a:spcBef>
              <a:spcAft>
                <a:spcPts val="0"/>
              </a:spcAft>
              <a:buClr>
                <a:schemeClr val="dk1"/>
              </a:buClr>
              <a:buSzPct val="100000"/>
              <a:buFont typeface="Domine"/>
              <a:buChar char="•"/>
            </a:pPr>
            <a:r>
              <a:rPr lang="en" sz="2800">
                <a:latin typeface="Domine"/>
                <a:ea typeface="Domine"/>
                <a:cs typeface="Domine"/>
                <a:sym typeface="Domine"/>
              </a:rPr>
              <a:t>Pocahontas</a:t>
            </a:r>
          </a:p>
          <a:p>
            <a:pPr marL="342900" marR="0" lvl="0" indent="-342900" algn="l" rtl="0">
              <a:lnSpc>
                <a:spcPct val="100000"/>
              </a:lnSpc>
              <a:spcBef>
                <a:spcPts val="560"/>
              </a:spcBef>
              <a:spcAft>
                <a:spcPts val="0"/>
              </a:spcAft>
              <a:buClr>
                <a:schemeClr val="dk1"/>
              </a:buClr>
              <a:buSzPct val="25000"/>
              <a:buFont typeface="Domine"/>
              <a:buNone/>
            </a:pPr>
            <a:endParaRPr sz="2800" b="0" i="0" u="none" strike="noStrike" cap="none">
              <a:solidFill>
                <a:schemeClr val="dk1"/>
              </a:solidFill>
              <a:latin typeface="Domine"/>
              <a:ea typeface="Domine"/>
              <a:cs typeface="Domine"/>
              <a:sym typeface="Domine"/>
            </a:endParaRPr>
          </a:p>
          <a:p>
            <a:pPr marL="342900" marR="0" lvl="0" indent="-342900" algn="ctr" rtl="0">
              <a:lnSpc>
                <a:spcPct val="100000"/>
              </a:lnSpc>
              <a:spcBef>
                <a:spcPts val="560"/>
              </a:spcBef>
              <a:spcAft>
                <a:spcPts val="0"/>
              </a:spcAft>
              <a:buClr>
                <a:schemeClr val="dk1"/>
              </a:buClr>
              <a:buSzPct val="100000"/>
              <a:buFont typeface="Domine"/>
              <a:buNone/>
            </a:pPr>
            <a:r>
              <a:rPr lang="en" sz="2800">
                <a:latin typeface="Domine"/>
                <a:ea typeface="Domine"/>
                <a:cs typeface="Domine"/>
                <a:sym typeface="Domine"/>
              </a:rPr>
              <a:t>Mini DBQ: Why did so many colonists die???</a:t>
            </a:r>
          </a:p>
        </p:txBody>
      </p:sp>
      <p:pic>
        <p:nvPicPr>
          <p:cNvPr id="179" name="Shape 179"/>
          <p:cNvPicPr preferRelativeResize="0"/>
          <p:nvPr/>
        </p:nvPicPr>
        <p:blipFill>
          <a:blip r:embed="rId3">
            <a:alphaModFix/>
          </a:blip>
          <a:stretch>
            <a:fillRect/>
          </a:stretch>
        </p:blipFill>
        <p:spPr>
          <a:xfrm>
            <a:off x="4572000" y="1891000"/>
            <a:ext cx="3810000" cy="3676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marL="342900" lvl="0" indent="-342900" rtl="0">
              <a:spcBef>
                <a:spcPts val="560"/>
              </a:spcBef>
              <a:buClr>
                <a:schemeClr val="dk1"/>
              </a:buClr>
              <a:buSzPct val="100000"/>
              <a:buFont typeface="Domine"/>
              <a:buChar char="•"/>
            </a:pPr>
            <a:r>
              <a:rPr lang="en" sz="2800">
                <a:solidFill>
                  <a:schemeClr val="dk1"/>
                </a:solidFill>
                <a:latin typeface="Domine"/>
                <a:ea typeface="Domine"/>
                <a:cs typeface="Domine"/>
                <a:sym typeface="Domine"/>
              </a:rPr>
              <a:t>John Rolfe and Tobacco</a:t>
            </a:r>
          </a:p>
          <a:p>
            <a:pPr lvl="0">
              <a:spcBef>
                <a:spcPts val="0"/>
              </a:spcBef>
              <a:buNone/>
            </a:pPr>
            <a:r>
              <a:rPr lang="en"/>
              <a:t>John Rolfe and Tobacco</a:t>
            </a:r>
          </a:p>
        </p:txBody>
      </p:sp>
      <p:sp>
        <p:nvSpPr>
          <p:cNvPr id="185" name="Shape 185"/>
          <p:cNvSpPr txBox="1">
            <a:spLocks noGrp="1"/>
          </p:cNvSpPr>
          <p:nvPr>
            <p:ph type="body" idx="1"/>
          </p:nvPr>
        </p:nvSpPr>
        <p:spPr>
          <a:xfrm>
            <a:off x="457200" y="1600200"/>
            <a:ext cx="3994500" cy="4967700"/>
          </a:xfrm>
          <a:prstGeom prst="rect">
            <a:avLst/>
          </a:prstGeom>
        </p:spPr>
        <p:txBody>
          <a:bodyPr lIns="91425" tIns="91425" rIns="91425" bIns="91425" anchor="t" anchorCtr="0">
            <a:noAutofit/>
          </a:bodyPr>
          <a:lstStyle/>
          <a:p>
            <a:pPr lvl="0">
              <a:spcBef>
                <a:spcPts val="0"/>
              </a:spcBef>
              <a:buNone/>
            </a:pPr>
            <a:endParaRPr/>
          </a:p>
        </p:txBody>
      </p:sp>
      <p:sp>
        <p:nvSpPr>
          <p:cNvPr id="186" name="Shape 186"/>
          <p:cNvSpPr txBox="1">
            <a:spLocks noGrp="1"/>
          </p:cNvSpPr>
          <p:nvPr>
            <p:ph type="body" idx="2"/>
          </p:nvPr>
        </p:nvSpPr>
        <p:spPr>
          <a:xfrm>
            <a:off x="4692273" y="1600200"/>
            <a:ext cx="3994500" cy="4967700"/>
          </a:xfrm>
          <a:prstGeom prst="rect">
            <a:avLst/>
          </a:prstGeom>
        </p:spPr>
        <p:txBody>
          <a:bodyPr lIns="91425" tIns="91425" rIns="91425" bIns="91425" anchor="t" anchorCtr="0">
            <a:noAutofit/>
          </a:bodyPr>
          <a:lstStyle/>
          <a:p>
            <a:pPr lvl="0">
              <a:spcBef>
                <a:spcPts val="0"/>
              </a:spcBef>
              <a:buNone/>
            </a:pPr>
            <a:endParaRPr/>
          </a:p>
        </p:txBody>
      </p:sp>
      <p:sp>
        <p:nvSpPr>
          <p:cNvPr id="187" name="Shape 187"/>
          <p:cNvSpPr txBox="1"/>
          <p:nvPr/>
        </p:nvSpPr>
        <p:spPr>
          <a:xfrm>
            <a:off x="4939875" y="2584050"/>
            <a:ext cx="3000000" cy="3000000"/>
          </a:xfrm>
          <a:prstGeom prst="rect">
            <a:avLst/>
          </a:prstGeom>
          <a:noFill/>
          <a:ln>
            <a:noFill/>
          </a:ln>
        </p:spPr>
        <p:txBody>
          <a:bodyPr lIns="91425" tIns="91425" rIns="91425" bIns="91425" anchor="ctr" anchorCtr="0">
            <a:noAutofit/>
          </a:bodyPr>
          <a:lstStyle/>
          <a:p>
            <a:pPr lvl="0" rtl="0">
              <a:spcBef>
                <a:spcPts val="560"/>
              </a:spcBef>
              <a:buNone/>
            </a:pPr>
            <a:endParaRPr sz="3000">
              <a:solidFill>
                <a:schemeClr val="dk1"/>
              </a:solidFill>
              <a:latin typeface="Georgia"/>
              <a:ea typeface="Georgia"/>
              <a:cs typeface="Georgia"/>
              <a:sym typeface="Georgia"/>
            </a:endParaRPr>
          </a:p>
        </p:txBody>
      </p:sp>
      <p:pic>
        <p:nvPicPr>
          <p:cNvPr id="188" name="Shape 188"/>
          <p:cNvPicPr preferRelativeResize="0"/>
          <p:nvPr/>
        </p:nvPicPr>
        <p:blipFill>
          <a:blip r:embed="rId3">
            <a:alphaModFix/>
          </a:blip>
          <a:stretch>
            <a:fillRect/>
          </a:stretch>
        </p:blipFill>
        <p:spPr>
          <a:xfrm>
            <a:off x="1531875" y="1843850"/>
            <a:ext cx="5825500" cy="4306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Shape 193"/>
          <p:cNvPicPr preferRelativeResize="0"/>
          <p:nvPr/>
        </p:nvPicPr>
        <p:blipFill rotWithShape="1">
          <a:blip r:embed="rId3">
            <a:alphaModFix/>
          </a:blip>
          <a:srcRect/>
          <a:stretch/>
        </p:blipFill>
        <p:spPr>
          <a:xfrm>
            <a:off x="152400" y="865187"/>
            <a:ext cx="8839199" cy="5940300"/>
          </a:xfrm>
          <a:prstGeom prst="rect">
            <a:avLst/>
          </a:prstGeom>
          <a:solidFill>
            <a:srgbClr val="FFFFFF"/>
          </a:solidFill>
          <a:ln>
            <a:noFill/>
          </a:ln>
        </p:spPr>
      </p:pic>
      <p:sp>
        <p:nvSpPr>
          <p:cNvPr id="194" name="Shape 194"/>
          <p:cNvSpPr txBox="1"/>
          <p:nvPr/>
        </p:nvSpPr>
        <p:spPr>
          <a:xfrm>
            <a:off x="685800" y="228600"/>
            <a:ext cx="8153399" cy="7016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D5C065"/>
              </a:buClr>
              <a:buSzPct val="25000"/>
              <a:buFont typeface="Quintessential"/>
              <a:buNone/>
            </a:pPr>
            <a:r>
              <a:rPr lang="en" sz="4000" b="1" i="0" u="none" strike="noStrike" cap="none">
                <a:solidFill>
                  <a:srgbClr val="FFFFFF"/>
                </a:solidFill>
                <a:latin typeface="Quintessential"/>
                <a:ea typeface="Quintessential"/>
                <a:cs typeface="Quintessential"/>
                <a:sym typeface="Quintessential"/>
              </a:rPr>
              <a:t>Early Colonial Tobacco</a:t>
            </a:r>
          </a:p>
        </p:txBody>
      </p:sp>
      <p:sp>
        <p:nvSpPr>
          <p:cNvPr id="195" name="Shape 195"/>
          <p:cNvSpPr txBox="1"/>
          <p:nvPr/>
        </p:nvSpPr>
        <p:spPr>
          <a:xfrm>
            <a:off x="762000" y="1409700"/>
            <a:ext cx="8001000" cy="4838700"/>
          </a:xfrm>
          <a:prstGeom prst="rect">
            <a:avLst/>
          </a:prstGeom>
          <a:solidFill>
            <a:schemeClr val="lt1">
              <a:alpha val="13730"/>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993300"/>
              </a:buClr>
              <a:buSzPct val="25000"/>
              <a:buFont typeface="Comic Sans MS"/>
              <a:buNone/>
            </a:pPr>
            <a:r>
              <a:rPr lang="en" sz="2400" b="1" i="0" u="none" strike="noStrike" cap="none">
                <a:solidFill>
                  <a:srgbClr val="993300"/>
                </a:solidFill>
                <a:latin typeface="Comic Sans MS"/>
                <a:ea typeface="Comic Sans MS"/>
                <a:cs typeface="Comic Sans MS"/>
                <a:sym typeface="Comic Sans MS"/>
              </a:rPr>
              <a:t>1618</a:t>
            </a:r>
            <a:r>
              <a:rPr lang="en" sz="2400" b="1" i="0" u="none" strike="noStrike" cap="none">
                <a:solidFill>
                  <a:schemeClr val="dk1"/>
                </a:solidFill>
                <a:latin typeface="Comic Sans MS"/>
                <a:ea typeface="Comic Sans MS"/>
                <a:cs typeface="Comic Sans MS"/>
                <a:sym typeface="Comic Sans MS"/>
              </a:rPr>
              <a:t> </a:t>
            </a:r>
            <a:r>
              <a:rPr lang="en" sz="2400" b="1" i="0" u="none" strike="noStrike" cap="none">
                <a:solidFill>
                  <a:schemeClr val="accent6"/>
                </a:solidFill>
                <a:latin typeface="Comic Sans MS"/>
                <a:ea typeface="Comic Sans MS"/>
                <a:cs typeface="Comic Sans MS"/>
                <a:sym typeface="Comic Sans MS"/>
              </a:rPr>
              <a:t>— Virginia produces </a:t>
            </a:r>
            <a:r>
              <a:rPr lang="en" sz="2400" b="1" i="0" u="sng" strike="noStrike" cap="none">
                <a:solidFill>
                  <a:schemeClr val="accent6"/>
                </a:solidFill>
                <a:latin typeface="Comic Sans MS"/>
                <a:ea typeface="Comic Sans MS"/>
                <a:cs typeface="Comic Sans MS"/>
                <a:sym typeface="Comic Sans MS"/>
              </a:rPr>
              <a:t>20,000 pounds</a:t>
            </a:r>
            <a:r>
              <a:rPr lang="en" sz="2400" b="1" i="0" u="none" strike="noStrike" cap="none">
                <a:solidFill>
                  <a:schemeClr val="accent6"/>
                </a:solidFill>
                <a:latin typeface="Comic Sans MS"/>
                <a:ea typeface="Comic Sans MS"/>
                <a:cs typeface="Comic Sans MS"/>
                <a:sym typeface="Comic Sans MS"/>
              </a:rPr>
              <a:t> of </a:t>
            </a:r>
            <a:br>
              <a:rPr lang="en" sz="2400" b="1" i="0" u="none" strike="noStrike" cap="none">
                <a:solidFill>
                  <a:schemeClr val="accent6"/>
                </a:solidFill>
                <a:latin typeface="Comic Sans MS"/>
                <a:ea typeface="Comic Sans MS"/>
                <a:cs typeface="Comic Sans MS"/>
                <a:sym typeface="Comic Sans MS"/>
              </a:rPr>
            </a:br>
            <a:r>
              <a:rPr lang="en" sz="2400" b="1" i="0" u="none" strike="noStrike" cap="none">
                <a:solidFill>
                  <a:schemeClr val="accent6"/>
                </a:solidFill>
                <a:latin typeface="Comic Sans MS"/>
                <a:ea typeface="Comic Sans MS"/>
                <a:cs typeface="Comic Sans MS"/>
                <a:sym typeface="Comic Sans MS"/>
              </a:rPr>
              <a:t>          tobacco.</a:t>
            </a:r>
            <a:r>
              <a:rPr lang="en" sz="2400" b="1" i="0" u="none" strike="noStrike" cap="none">
                <a:solidFill>
                  <a:schemeClr val="lt1"/>
                </a:solidFill>
                <a:latin typeface="Comic Sans MS"/>
                <a:ea typeface="Comic Sans MS"/>
                <a:cs typeface="Comic Sans MS"/>
                <a:sym typeface="Comic Sans MS"/>
              </a:rPr>
              <a:t/>
            </a:r>
            <a:br>
              <a:rPr lang="en" sz="2400" b="1" i="0" u="none" strike="noStrike" cap="none">
                <a:solidFill>
                  <a:schemeClr val="lt1"/>
                </a:solidFill>
                <a:latin typeface="Comic Sans MS"/>
                <a:ea typeface="Comic Sans MS"/>
                <a:cs typeface="Comic Sans MS"/>
                <a:sym typeface="Comic Sans MS"/>
              </a:rPr>
            </a:br>
            <a:endParaRPr lang="en" sz="2400" b="1" i="0" u="none" strike="noStrike" cap="none">
              <a:solidFill>
                <a:schemeClr val="lt1"/>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993300"/>
              </a:buClr>
              <a:buSzPct val="25000"/>
              <a:buFont typeface="Comic Sans MS"/>
              <a:buNone/>
            </a:pPr>
            <a:r>
              <a:rPr lang="en" sz="2400" b="1" i="0" u="none" strike="noStrike" cap="none">
                <a:solidFill>
                  <a:srgbClr val="993300"/>
                </a:solidFill>
                <a:latin typeface="Comic Sans MS"/>
                <a:ea typeface="Comic Sans MS"/>
                <a:cs typeface="Comic Sans MS"/>
                <a:sym typeface="Comic Sans MS"/>
              </a:rPr>
              <a:t>1622 </a:t>
            </a:r>
            <a:r>
              <a:rPr lang="en" sz="2400" b="1" i="0" u="none" strike="noStrike" cap="none">
                <a:solidFill>
                  <a:schemeClr val="accent6"/>
                </a:solidFill>
                <a:latin typeface="Comic Sans MS"/>
                <a:ea typeface="Comic Sans MS"/>
                <a:cs typeface="Comic Sans MS"/>
                <a:sym typeface="Comic Sans MS"/>
              </a:rPr>
              <a:t>— Despite losing nearly one-third of </a:t>
            </a:r>
            <a:br>
              <a:rPr lang="en" sz="2400" b="1" i="0" u="none" strike="noStrike" cap="none">
                <a:solidFill>
                  <a:schemeClr val="accent6"/>
                </a:solidFill>
                <a:latin typeface="Comic Sans MS"/>
                <a:ea typeface="Comic Sans MS"/>
                <a:cs typeface="Comic Sans MS"/>
                <a:sym typeface="Comic Sans MS"/>
              </a:rPr>
            </a:br>
            <a:r>
              <a:rPr lang="en" sz="2400" b="1" i="0" u="none" strike="noStrike" cap="none">
                <a:solidFill>
                  <a:schemeClr val="accent6"/>
                </a:solidFill>
                <a:latin typeface="Comic Sans MS"/>
                <a:ea typeface="Comic Sans MS"/>
                <a:cs typeface="Comic Sans MS"/>
                <a:sym typeface="Comic Sans MS"/>
              </a:rPr>
              <a:t>          its colonists in an Indian attack,</a:t>
            </a:r>
            <a:br>
              <a:rPr lang="en" sz="2400" b="1" i="0" u="none" strike="noStrike" cap="none">
                <a:solidFill>
                  <a:schemeClr val="accent6"/>
                </a:solidFill>
                <a:latin typeface="Comic Sans MS"/>
                <a:ea typeface="Comic Sans MS"/>
                <a:cs typeface="Comic Sans MS"/>
                <a:sym typeface="Comic Sans MS"/>
              </a:rPr>
            </a:br>
            <a:r>
              <a:rPr lang="en" sz="2400" b="1" i="0" u="none" strike="noStrike" cap="none">
                <a:solidFill>
                  <a:schemeClr val="accent6"/>
                </a:solidFill>
                <a:latin typeface="Comic Sans MS"/>
                <a:ea typeface="Comic Sans MS"/>
                <a:cs typeface="Comic Sans MS"/>
                <a:sym typeface="Comic Sans MS"/>
              </a:rPr>
              <a:t>          Virginia produces </a:t>
            </a:r>
            <a:r>
              <a:rPr lang="en" sz="2400" b="1" i="0" u="sng" strike="noStrike" cap="none">
                <a:solidFill>
                  <a:schemeClr val="accent6"/>
                </a:solidFill>
                <a:latin typeface="Comic Sans MS"/>
                <a:ea typeface="Comic Sans MS"/>
                <a:cs typeface="Comic Sans MS"/>
                <a:sym typeface="Comic Sans MS"/>
              </a:rPr>
              <a:t>60,000 pounds</a:t>
            </a:r>
            <a:r>
              <a:rPr lang="en" sz="2400" b="1" i="0" u="none" strike="noStrike" cap="none">
                <a:solidFill>
                  <a:schemeClr val="accent6"/>
                </a:solidFill>
                <a:latin typeface="Comic Sans MS"/>
                <a:ea typeface="Comic Sans MS"/>
                <a:cs typeface="Comic Sans MS"/>
                <a:sym typeface="Comic Sans MS"/>
              </a:rPr>
              <a:t> o</a:t>
            </a:r>
            <a:r>
              <a:rPr lang="en" sz="2400" b="1" i="0" u="none" strike="noStrike" cap="none">
                <a:solidFill>
                  <a:schemeClr val="lt1"/>
                </a:solidFill>
                <a:latin typeface="Comic Sans MS"/>
                <a:ea typeface="Comic Sans MS"/>
                <a:cs typeface="Comic Sans MS"/>
                <a:sym typeface="Comic Sans MS"/>
              </a:rPr>
              <a:t>f</a:t>
            </a:r>
            <a:br>
              <a:rPr lang="en" sz="2400" b="1" i="0" u="none" strike="noStrike" cap="none">
                <a:solidFill>
                  <a:schemeClr val="lt1"/>
                </a:solidFill>
                <a:latin typeface="Comic Sans MS"/>
                <a:ea typeface="Comic Sans MS"/>
                <a:cs typeface="Comic Sans MS"/>
                <a:sym typeface="Comic Sans MS"/>
              </a:rPr>
            </a:br>
            <a:r>
              <a:rPr lang="en" sz="2400" b="1" i="0" u="none" strike="noStrike" cap="none">
                <a:solidFill>
                  <a:schemeClr val="lt1"/>
                </a:solidFill>
                <a:latin typeface="Comic Sans MS"/>
                <a:ea typeface="Comic Sans MS"/>
                <a:cs typeface="Comic Sans MS"/>
                <a:sym typeface="Comic Sans MS"/>
              </a:rPr>
              <a:t>          tobacco.</a:t>
            </a:r>
            <a:br>
              <a:rPr lang="en" sz="2400" b="1" i="0" u="none" strike="noStrike" cap="none">
                <a:solidFill>
                  <a:schemeClr val="lt1"/>
                </a:solidFill>
                <a:latin typeface="Comic Sans MS"/>
                <a:ea typeface="Comic Sans MS"/>
                <a:cs typeface="Comic Sans MS"/>
                <a:sym typeface="Comic Sans MS"/>
              </a:rPr>
            </a:br>
            <a:endParaRPr lang="en" sz="2400" b="1" i="0" u="none" strike="noStrike" cap="none">
              <a:solidFill>
                <a:schemeClr val="lt1"/>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993300"/>
              </a:buClr>
              <a:buSzPct val="25000"/>
              <a:buFont typeface="Comic Sans MS"/>
              <a:buNone/>
            </a:pPr>
            <a:r>
              <a:rPr lang="en" sz="2400" b="1" i="0" u="none" strike="noStrike" cap="none">
                <a:solidFill>
                  <a:srgbClr val="993300"/>
                </a:solidFill>
                <a:latin typeface="Comic Sans MS"/>
                <a:ea typeface="Comic Sans MS"/>
                <a:cs typeface="Comic Sans MS"/>
                <a:sym typeface="Comic Sans MS"/>
              </a:rPr>
              <a:t>1627</a:t>
            </a:r>
            <a:r>
              <a:rPr lang="en" sz="2400" b="1" i="0" u="none" strike="noStrike" cap="none">
                <a:solidFill>
                  <a:schemeClr val="lt1"/>
                </a:solidFill>
                <a:latin typeface="Comic Sans MS"/>
                <a:ea typeface="Comic Sans MS"/>
                <a:cs typeface="Comic Sans MS"/>
                <a:sym typeface="Comic Sans MS"/>
              </a:rPr>
              <a:t> </a:t>
            </a:r>
            <a:r>
              <a:rPr lang="en" sz="2400" b="1" i="0" u="none" strike="noStrike" cap="none">
                <a:solidFill>
                  <a:schemeClr val="accent6"/>
                </a:solidFill>
                <a:latin typeface="Comic Sans MS"/>
                <a:ea typeface="Comic Sans MS"/>
                <a:cs typeface="Comic Sans MS"/>
                <a:sym typeface="Comic Sans MS"/>
              </a:rPr>
              <a:t>— Virginia produces </a:t>
            </a:r>
            <a:r>
              <a:rPr lang="en" sz="2400" b="1" i="0" u="sng" strike="noStrike" cap="none">
                <a:solidFill>
                  <a:schemeClr val="accent6"/>
                </a:solidFill>
                <a:latin typeface="Comic Sans MS"/>
                <a:ea typeface="Comic Sans MS"/>
                <a:cs typeface="Comic Sans MS"/>
                <a:sym typeface="Comic Sans MS"/>
              </a:rPr>
              <a:t>500,000 pounds</a:t>
            </a:r>
            <a:r>
              <a:rPr lang="en" sz="2400" b="1" i="0" u="none" strike="noStrike" cap="none">
                <a:solidFill>
                  <a:schemeClr val="accent6"/>
                </a:solidFill>
                <a:latin typeface="Comic Sans MS"/>
                <a:ea typeface="Comic Sans MS"/>
                <a:cs typeface="Comic Sans MS"/>
                <a:sym typeface="Comic Sans MS"/>
              </a:rPr>
              <a:t/>
            </a:r>
            <a:br>
              <a:rPr lang="en" sz="2400" b="1" i="0" u="none" strike="noStrike" cap="none">
                <a:solidFill>
                  <a:schemeClr val="accent6"/>
                </a:solidFill>
                <a:latin typeface="Comic Sans MS"/>
                <a:ea typeface="Comic Sans MS"/>
                <a:cs typeface="Comic Sans MS"/>
                <a:sym typeface="Comic Sans MS"/>
              </a:rPr>
            </a:br>
            <a:r>
              <a:rPr lang="en" sz="2400" b="1" i="0" u="none" strike="noStrike" cap="none">
                <a:solidFill>
                  <a:schemeClr val="accent6"/>
                </a:solidFill>
                <a:latin typeface="Comic Sans MS"/>
                <a:ea typeface="Comic Sans MS"/>
                <a:cs typeface="Comic Sans MS"/>
                <a:sym typeface="Comic Sans MS"/>
              </a:rPr>
              <a:t>          of tobacco.</a:t>
            </a:r>
            <a:r>
              <a:rPr lang="en" sz="2400" b="1" i="0" u="none" strike="noStrike" cap="none">
                <a:solidFill>
                  <a:schemeClr val="lt1"/>
                </a:solidFill>
                <a:latin typeface="Comic Sans MS"/>
                <a:ea typeface="Comic Sans MS"/>
                <a:cs typeface="Comic Sans MS"/>
                <a:sym typeface="Comic Sans MS"/>
              </a:rPr>
              <a:t/>
            </a:r>
            <a:br>
              <a:rPr lang="en" sz="2400" b="1" i="0" u="none" strike="noStrike" cap="none">
                <a:solidFill>
                  <a:schemeClr val="lt1"/>
                </a:solidFill>
                <a:latin typeface="Comic Sans MS"/>
                <a:ea typeface="Comic Sans MS"/>
                <a:cs typeface="Comic Sans MS"/>
                <a:sym typeface="Comic Sans MS"/>
              </a:rPr>
            </a:br>
            <a:endParaRPr lang="en" sz="2400" b="1" i="0" u="none" strike="noStrike" cap="none">
              <a:solidFill>
                <a:schemeClr val="lt1"/>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993300"/>
              </a:buClr>
              <a:buSzPct val="25000"/>
              <a:buFont typeface="Comic Sans MS"/>
              <a:buNone/>
            </a:pPr>
            <a:r>
              <a:rPr lang="en" sz="2400" b="1" i="0" u="none" strike="noStrike" cap="none">
                <a:solidFill>
                  <a:srgbClr val="993300"/>
                </a:solidFill>
                <a:latin typeface="Comic Sans MS"/>
                <a:ea typeface="Comic Sans MS"/>
                <a:cs typeface="Comic Sans MS"/>
                <a:sym typeface="Comic Sans MS"/>
              </a:rPr>
              <a:t>1629</a:t>
            </a:r>
            <a:r>
              <a:rPr lang="en" sz="2400" b="1" i="0" u="none" strike="noStrike" cap="none">
                <a:solidFill>
                  <a:schemeClr val="accent6"/>
                </a:solidFill>
                <a:latin typeface="Comic Sans MS"/>
                <a:ea typeface="Comic Sans MS"/>
                <a:cs typeface="Comic Sans MS"/>
                <a:sym typeface="Comic Sans MS"/>
              </a:rPr>
              <a:t> — Virginia produces </a:t>
            </a:r>
            <a:r>
              <a:rPr lang="en" sz="2400" b="1" i="0" u="sng" strike="noStrike" cap="none">
                <a:solidFill>
                  <a:schemeClr val="accent6"/>
                </a:solidFill>
                <a:latin typeface="Comic Sans MS"/>
                <a:ea typeface="Comic Sans MS"/>
                <a:cs typeface="Comic Sans MS"/>
                <a:sym typeface="Comic Sans MS"/>
              </a:rPr>
              <a:t>1,500,000 pounds</a:t>
            </a:r>
            <a:r>
              <a:rPr lang="en" sz="2400" b="1" i="0" u="none" strike="noStrike" cap="none">
                <a:solidFill>
                  <a:schemeClr val="accent6"/>
                </a:solidFill>
                <a:latin typeface="Comic Sans MS"/>
                <a:ea typeface="Comic Sans MS"/>
                <a:cs typeface="Comic Sans MS"/>
                <a:sym typeface="Comic Sans MS"/>
              </a:rPr>
              <a:t> </a:t>
            </a:r>
            <a:br>
              <a:rPr lang="en" sz="2400" b="1" i="0" u="none" strike="noStrike" cap="none">
                <a:solidFill>
                  <a:schemeClr val="accent6"/>
                </a:solidFill>
                <a:latin typeface="Comic Sans MS"/>
                <a:ea typeface="Comic Sans MS"/>
                <a:cs typeface="Comic Sans MS"/>
                <a:sym typeface="Comic Sans MS"/>
              </a:rPr>
            </a:br>
            <a:r>
              <a:rPr lang="en" sz="2400" b="1" i="0" u="none" strike="noStrike" cap="none">
                <a:solidFill>
                  <a:schemeClr val="accent6"/>
                </a:solidFill>
                <a:latin typeface="Comic Sans MS"/>
                <a:ea typeface="Comic Sans MS"/>
                <a:cs typeface="Comic Sans MS"/>
                <a:sym typeface="Comic Sans MS"/>
              </a:rPr>
              <a:t>          of tobacco.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How to Attract Colonists?</a:t>
            </a:r>
          </a:p>
        </p:txBody>
      </p:sp>
      <p:sp>
        <p:nvSpPr>
          <p:cNvPr id="201" name="Shape 201"/>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Headright System</a:t>
            </a:r>
          </a:p>
          <a:p>
            <a:pPr lvl="0" rtl="0">
              <a:spcBef>
                <a:spcPts val="0"/>
              </a:spcBef>
              <a:buNone/>
            </a:pPr>
            <a:endParaRPr/>
          </a:p>
          <a:p>
            <a:pPr marL="457200" lvl="0" indent="-228600">
              <a:spcBef>
                <a:spcPts val="0"/>
              </a:spcBef>
            </a:pPr>
            <a:r>
              <a:rPr lang="en"/>
              <a:t>Indentured Servitude</a:t>
            </a:r>
          </a:p>
        </p:txBody>
      </p:sp>
      <p:pic>
        <p:nvPicPr>
          <p:cNvPr id="202" name="Shape 202"/>
          <p:cNvPicPr preferRelativeResize="0"/>
          <p:nvPr/>
        </p:nvPicPr>
        <p:blipFill>
          <a:blip r:embed="rId3">
            <a:alphaModFix/>
          </a:blip>
          <a:stretch>
            <a:fillRect/>
          </a:stretch>
        </p:blipFill>
        <p:spPr>
          <a:xfrm>
            <a:off x="5744100" y="2514275"/>
            <a:ext cx="2228850" cy="3705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Key Concept 2.1  </a:t>
            </a:r>
          </a:p>
        </p:txBody>
      </p:sp>
      <p:sp>
        <p:nvSpPr>
          <p:cNvPr id="93" name="Shape 93"/>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algn="ctr" rtl="0">
              <a:spcBef>
                <a:spcPts val="0"/>
              </a:spcBef>
              <a:buClr>
                <a:schemeClr val="dk1"/>
              </a:buClr>
              <a:buSzPct val="30555"/>
              <a:buFont typeface="Arial"/>
              <a:buNone/>
            </a:pPr>
            <a:r>
              <a:rPr lang="en" sz="3600" dirty="0">
                <a:latin typeface="Times New Roman"/>
                <a:ea typeface="Times New Roman"/>
                <a:cs typeface="Times New Roman"/>
                <a:sym typeface="Times New Roman"/>
              </a:rPr>
              <a:t>Europeans developed a variety of colonization and migration patterns, influenced by different imperial goals, cultures, and the </a:t>
            </a:r>
            <a:r>
              <a:rPr lang="en" sz="3600" b="1" dirty="0">
                <a:latin typeface="Times New Roman"/>
                <a:ea typeface="Times New Roman"/>
                <a:cs typeface="Times New Roman"/>
                <a:sym typeface="Times New Roman"/>
              </a:rPr>
              <a:t>varied</a:t>
            </a:r>
            <a:r>
              <a:rPr lang="en" sz="3600" dirty="0">
                <a:latin typeface="Times New Roman"/>
                <a:ea typeface="Times New Roman"/>
                <a:cs typeface="Times New Roman"/>
                <a:sym typeface="Times New Roman"/>
              </a:rPr>
              <a:t> North American environments where they settled, and they </a:t>
            </a:r>
            <a:r>
              <a:rPr lang="en" sz="3600" dirty="0" smtClean="0">
                <a:latin typeface="Times New Roman"/>
                <a:ea typeface="Times New Roman"/>
                <a:cs typeface="Times New Roman"/>
                <a:sym typeface="Times New Roman"/>
              </a:rPr>
              <a:t>competed </a:t>
            </a:r>
            <a:r>
              <a:rPr lang="en" sz="3600" dirty="0">
                <a:latin typeface="Times New Roman"/>
                <a:ea typeface="Times New Roman"/>
                <a:cs typeface="Times New Roman"/>
                <a:sym typeface="Times New Roman"/>
              </a:rPr>
              <a:t>with each other and American Indians for resources.  </a:t>
            </a:r>
          </a:p>
          <a:p>
            <a:pPr lvl="0">
              <a:spcBef>
                <a:spcPts val="0"/>
              </a:spcBef>
              <a:buNone/>
            </a:pPr>
            <a:r>
              <a:rPr lang="en" sz="3600" b="1" i="1"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Colony Grows</a:t>
            </a:r>
          </a:p>
        </p:txBody>
      </p:sp>
      <p:sp>
        <p:nvSpPr>
          <p:cNvPr id="208" name="Shape 208"/>
          <p:cNvSpPr txBox="1">
            <a:spLocks noGrp="1"/>
          </p:cNvSpPr>
          <p:nvPr>
            <p:ph type="body" idx="1"/>
          </p:nvPr>
        </p:nvSpPr>
        <p:spPr>
          <a:xfrm>
            <a:off x="457200" y="1600200"/>
            <a:ext cx="5507699" cy="4967700"/>
          </a:xfrm>
          <a:prstGeom prst="rect">
            <a:avLst/>
          </a:prstGeom>
        </p:spPr>
        <p:txBody>
          <a:bodyPr lIns="91425" tIns="91425" rIns="91425" bIns="91425" anchor="t" anchorCtr="0">
            <a:noAutofit/>
          </a:bodyPr>
          <a:lstStyle/>
          <a:p>
            <a:pPr lvl="0" rtl="0">
              <a:spcBef>
                <a:spcPts val="0"/>
              </a:spcBef>
              <a:buNone/>
            </a:pPr>
            <a:r>
              <a:rPr lang="en"/>
              <a:t>Leads to conflict with Native Americans….</a:t>
            </a:r>
          </a:p>
          <a:p>
            <a:pPr lvl="0" rtl="0">
              <a:spcBef>
                <a:spcPts val="0"/>
              </a:spcBef>
              <a:buNone/>
            </a:pPr>
            <a:endParaRPr/>
          </a:p>
          <a:p>
            <a:pPr lvl="0" algn="ctr">
              <a:spcBef>
                <a:spcPts val="0"/>
              </a:spcBef>
              <a:buNone/>
            </a:pPr>
            <a:r>
              <a:rPr lang="en" sz="6000">
                <a:latin typeface="Rock Salt"/>
                <a:ea typeface="Rock Salt"/>
                <a:cs typeface="Rock Salt"/>
                <a:sym typeface="Rock Salt"/>
              </a:rPr>
              <a:t>Anglo Powhatan Wars</a:t>
            </a:r>
          </a:p>
        </p:txBody>
      </p:sp>
      <p:pic>
        <p:nvPicPr>
          <p:cNvPr id="209" name="Shape 209"/>
          <p:cNvPicPr preferRelativeResize="0"/>
          <p:nvPr/>
        </p:nvPicPr>
        <p:blipFill>
          <a:blip r:embed="rId3">
            <a:alphaModFix/>
          </a:blip>
          <a:stretch>
            <a:fillRect/>
          </a:stretch>
        </p:blipFill>
        <p:spPr>
          <a:xfrm>
            <a:off x="5676900" y="2095500"/>
            <a:ext cx="3467100" cy="4762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457200" y="274637"/>
            <a:ext cx="8229600" cy="1143000"/>
          </a:xfrm>
          <a:prstGeom prst="rect">
            <a:avLst/>
          </a:prstGeom>
          <a:noFill/>
          <a:ln>
            <a:noFill/>
          </a:ln>
        </p:spPr>
        <p:txBody>
          <a:bodyPr lIns="91425" tIns="45700" rIns="91425" bIns="45700" anchor="b" anchorCtr="0">
            <a:noAutofit/>
          </a:bodyPr>
          <a:lstStyle/>
          <a:p>
            <a:pPr marL="0" marR="0" lvl="0" indent="0" algn="l" rtl="0">
              <a:lnSpc>
                <a:spcPct val="80000"/>
              </a:lnSpc>
              <a:spcBef>
                <a:spcPts val="0"/>
              </a:spcBef>
              <a:spcAft>
                <a:spcPts val="0"/>
              </a:spcAft>
              <a:buClr>
                <a:schemeClr val="lt2"/>
              </a:buClr>
              <a:buSzPct val="25000"/>
              <a:buFont typeface="Times New Roman"/>
              <a:buNone/>
            </a:pPr>
            <a:r>
              <a:rPr lang="en" sz="4400" b="0" i="0" u="none" strike="noStrike" cap="none">
                <a:solidFill>
                  <a:schemeClr val="lt2"/>
                </a:solidFill>
                <a:latin typeface="Times New Roman"/>
                <a:ea typeface="Times New Roman"/>
                <a:cs typeface="Times New Roman"/>
                <a:sym typeface="Times New Roman"/>
              </a:rPr>
              <a:t>Powhatan</a:t>
            </a:r>
          </a:p>
        </p:txBody>
      </p:sp>
      <p:sp>
        <p:nvSpPr>
          <p:cNvPr id="215" name="Shape 215"/>
          <p:cNvSpPr txBox="1">
            <a:spLocks noGrp="1"/>
          </p:cNvSpPr>
          <p:nvPr>
            <p:ph type="body" idx="1"/>
          </p:nvPr>
        </p:nvSpPr>
        <p:spPr>
          <a:xfrm>
            <a:off x="391525" y="1663150"/>
            <a:ext cx="3494700" cy="48129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75000"/>
              <a:buFont typeface="Arial"/>
              <a:buChar char="■"/>
            </a:pPr>
            <a:r>
              <a:rPr lang="en" sz="2800" b="0" i="0" u="none" strike="noStrike" cap="none">
                <a:latin typeface="Arial"/>
                <a:ea typeface="Arial"/>
                <a:cs typeface="Arial"/>
                <a:sym typeface="Arial"/>
              </a:rPr>
              <a:t>Father of   Pocahontas…</a:t>
            </a:r>
          </a:p>
          <a:p>
            <a:pPr marL="342900" marR="0" lvl="0" indent="-342900" algn="l" rtl="0">
              <a:lnSpc>
                <a:spcPct val="100000"/>
              </a:lnSpc>
              <a:spcBef>
                <a:spcPts val="560"/>
              </a:spcBef>
              <a:spcAft>
                <a:spcPts val="0"/>
              </a:spcAft>
              <a:buClr>
                <a:schemeClr val="dk1"/>
              </a:buClr>
              <a:buSzPct val="75000"/>
              <a:buFont typeface="Arial"/>
              <a:buChar char="■"/>
            </a:pPr>
            <a:r>
              <a:rPr lang="en" sz="2800" b="0" i="0" u="none" strike="noStrike" cap="none">
                <a:latin typeface="Arial"/>
                <a:ea typeface="Arial"/>
                <a:cs typeface="Arial"/>
                <a:sym typeface="Arial"/>
              </a:rPr>
              <a:t>His Indian Confederacy falls     to the Three “D”s</a:t>
            </a:r>
          </a:p>
          <a:p>
            <a:pPr marL="742950" marR="0" lvl="1" indent="-285750" algn="l" rtl="0">
              <a:lnSpc>
                <a:spcPct val="100000"/>
              </a:lnSpc>
              <a:spcBef>
                <a:spcPts val="480"/>
              </a:spcBef>
              <a:spcAft>
                <a:spcPts val="0"/>
              </a:spcAft>
              <a:buClr>
                <a:schemeClr val="dk1"/>
              </a:buClr>
              <a:buSzPct val="65000"/>
              <a:buFont typeface="Arial"/>
              <a:buChar char="■"/>
            </a:pPr>
            <a:r>
              <a:rPr lang="en" sz="2400" b="0" i="0" u="none" strike="noStrike" cap="none">
                <a:latin typeface="Arial"/>
                <a:ea typeface="Arial"/>
                <a:cs typeface="Arial"/>
                <a:sym typeface="Arial"/>
              </a:rPr>
              <a:t>Disease</a:t>
            </a:r>
          </a:p>
          <a:p>
            <a:pPr marL="742950" marR="0" lvl="1" indent="-285750" algn="l" rtl="0">
              <a:lnSpc>
                <a:spcPct val="100000"/>
              </a:lnSpc>
              <a:spcBef>
                <a:spcPts val="480"/>
              </a:spcBef>
              <a:spcAft>
                <a:spcPts val="0"/>
              </a:spcAft>
              <a:buClr>
                <a:schemeClr val="dk1"/>
              </a:buClr>
              <a:buSzPct val="65000"/>
              <a:buFont typeface="Arial"/>
              <a:buChar char="■"/>
            </a:pPr>
            <a:r>
              <a:rPr lang="en" sz="2400" b="0" i="0" u="none" strike="noStrike" cap="none">
                <a:latin typeface="Arial"/>
                <a:ea typeface="Arial"/>
                <a:cs typeface="Arial"/>
                <a:sym typeface="Arial"/>
              </a:rPr>
              <a:t>Disorganization</a:t>
            </a:r>
          </a:p>
          <a:p>
            <a:pPr marL="742950" marR="0" lvl="1" indent="-285750" algn="l" rtl="0">
              <a:lnSpc>
                <a:spcPct val="100000"/>
              </a:lnSpc>
              <a:spcBef>
                <a:spcPts val="480"/>
              </a:spcBef>
              <a:spcAft>
                <a:spcPts val="0"/>
              </a:spcAft>
              <a:buClr>
                <a:schemeClr val="dk1"/>
              </a:buClr>
              <a:buSzPct val="65000"/>
              <a:buFont typeface="Arial"/>
              <a:buChar char="■"/>
            </a:pPr>
            <a:r>
              <a:rPr lang="en" sz="2400" b="0" i="0" u="none" strike="noStrike" cap="none">
                <a:latin typeface="Arial"/>
                <a:ea typeface="Arial"/>
                <a:cs typeface="Arial"/>
                <a:sym typeface="Arial"/>
              </a:rPr>
              <a:t>Disposability</a:t>
            </a:r>
          </a:p>
        </p:txBody>
      </p:sp>
      <p:pic>
        <p:nvPicPr>
          <p:cNvPr id="216" name="Shape 216" descr="powhatan"/>
          <p:cNvPicPr preferRelativeResize="0"/>
          <p:nvPr/>
        </p:nvPicPr>
        <p:blipFill rotWithShape="1">
          <a:blip r:embed="rId3">
            <a:alphaModFix/>
          </a:blip>
          <a:srcRect/>
          <a:stretch/>
        </p:blipFill>
        <p:spPr>
          <a:xfrm>
            <a:off x="3886200" y="381000"/>
            <a:ext cx="4876799" cy="60197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0" y="274637"/>
            <a:ext cx="9144000" cy="7922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intessential"/>
              <a:buNone/>
            </a:pPr>
            <a:r>
              <a:rPr lang="en" sz="4000" b="0" i="0" u="none" strike="noStrike" cap="none">
                <a:solidFill>
                  <a:srgbClr val="FFFFFF"/>
                </a:solidFill>
                <a:latin typeface="Quintessential"/>
                <a:ea typeface="Quintessential"/>
                <a:cs typeface="Quintessential"/>
                <a:sym typeface="Quintessential"/>
              </a:rPr>
              <a:t>Social Unrest in the Chesapeake</a:t>
            </a:r>
          </a:p>
        </p:txBody>
      </p:sp>
      <p:sp>
        <p:nvSpPr>
          <p:cNvPr id="222" name="Shape 222"/>
          <p:cNvSpPr txBox="1">
            <a:spLocks noGrp="1"/>
          </p:cNvSpPr>
          <p:nvPr>
            <p:ph type="body" idx="1"/>
          </p:nvPr>
        </p:nvSpPr>
        <p:spPr>
          <a:xfrm>
            <a:off x="142950" y="1798500"/>
            <a:ext cx="3657600" cy="45261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Domine"/>
              <a:buChar char="•"/>
            </a:pPr>
            <a:r>
              <a:rPr lang="en" sz="3200" b="0" i="0" u="none" strike="noStrike" cap="none">
                <a:solidFill>
                  <a:schemeClr val="dk1"/>
                </a:solidFill>
                <a:latin typeface="Domine"/>
                <a:ea typeface="Domine"/>
                <a:cs typeface="Domine"/>
                <a:sym typeface="Domine"/>
              </a:rPr>
              <a:t>Bacon’s rebellion</a:t>
            </a:r>
          </a:p>
          <a:p>
            <a:pPr marL="742950" marR="0" lvl="1" indent="-285750" algn="l" rtl="0">
              <a:lnSpc>
                <a:spcPct val="100000"/>
              </a:lnSpc>
              <a:spcBef>
                <a:spcPts val="560"/>
              </a:spcBef>
              <a:spcAft>
                <a:spcPts val="0"/>
              </a:spcAft>
              <a:buClr>
                <a:schemeClr val="dk1"/>
              </a:buClr>
              <a:buSzPct val="25000"/>
              <a:buFont typeface="Domine"/>
              <a:buNone/>
            </a:pPr>
            <a:r>
              <a:rPr lang="en" sz="2800" b="0" i="0" u="none" strike="noStrike" cap="none">
                <a:solidFill>
                  <a:schemeClr val="dk1"/>
                </a:solidFill>
                <a:latin typeface="Domine"/>
                <a:ea typeface="Domine"/>
                <a:cs typeface="Domine"/>
                <a:sym typeface="Domine"/>
              </a:rPr>
              <a:t> – causes</a:t>
            </a:r>
          </a:p>
          <a:p>
            <a:pPr marL="1143000" marR="0" lvl="2" indent="-228600" algn="l" rtl="0">
              <a:lnSpc>
                <a:spcPct val="100000"/>
              </a:lnSpc>
              <a:spcBef>
                <a:spcPts val="480"/>
              </a:spcBef>
              <a:spcAft>
                <a:spcPts val="0"/>
              </a:spcAft>
              <a:buClr>
                <a:schemeClr val="dk1"/>
              </a:buClr>
              <a:buSzPct val="100000"/>
              <a:buFont typeface="Domine"/>
              <a:buChar char="•"/>
            </a:pPr>
            <a:r>
              <a:rPr lang="en" sz="2400" b="0" i="0" u="none" strike="noStrike" cap="none">
                <a:solidFill>
                  <a:schemeClr val="dk1"/>
                </a:solidFill>
                <a:latin typeface="Domine"/>
                <a:ea typeface="Domine"/>
                <a:cs typeface="Domine"/>
                <a:sym typeface="Domine"/>
              </a:rPr>
              <a:t>Backcountry settlement and Protection </a:t>
            </a:r>
          </a:p>
          <a:p>
            <a:pPr marL="1143000" marR="0" lvl="2" indent="-228600" algn="l" rtl="0">
              <a:lnSpc>
                <a:spcPct val="100000"/>
              </a:lnSpc>
              <a:spcBef>
                <a:spcPts val="480"/>
              </a:spcBef>
              <a:spcAft>
                <a:spcPts val="0"/>
              </a:spcAft>
              <a:buClr>
                <a:schemeClr val="dk1"/>
              </a:buClr>
              <a:buSzPct val="100000"/>
              <a:buFont typeface="Domine"/>
              <a:buChar char="•"/>
            </a:pPr>
            <a:r>
              <a:rPr lang="en" sz="2400" b="0" i="0" u="none" strike="noStrike" cap="none">
                <a:solidFill>
                  <a:schemeClr val="dk1"/>
                </a:solidFill>
                <a:latin typeface="Domine"/>
                <a:ea typeface="Domine"/>
                <a:cs typeface="Domine"/>
                <a:sym typeface="Domine"/>
              </a:rPr>
              <a:t>Power of “eastern” elites and Taxation</a:t>
            </a:r>
            <a:r>
              <a:rPr lang="en" sz="1800" b="0" i="0" u="none" strike="noStrike" cap="none">
                <a:solidFill>
                  <a:schemeClr val="dk1"/>
                </a:solidFill>
                <a:latin typeface="Domine"/>
                <a:ea typeface="Domine"/>
                <a:cs typeface="Domine"/>
                <a:sym typeface="Domine"/>
              </a:rPr>
              <a:t> </a:t>
            </a:r>
          </a:p>
          <a:p>
            <a:pPr marL="742950" marR="0" lvl="1" indent="-285750" algn="l" rtl="0">
              <a:lnSpc>
                <a:spcPct val="100000"/>
              </a:lnSpc>
              <a:spcBef>
                <a:spcPts val="560"/>
              </a:spcBef>
              <a:spcAft>
                <a:spcPts val="0"/>
              </a:spcAft>
              <a:buClr>
                <a:schemeClr val="dk1"/>
              </a:buClr>
              <a:buSzPct val="100000"/>
              <a:buFont typeface="Domine"/>
              <a:buChar char="–"/>
            </a:pPr>
            <a:r>
              <a:rPr lang="en" sz="2800" b="0" i="0" u="none" strike="noStrike" cap="none">
                <a:solidFill>
                  <a:schemeClr val="dk1"/>
                </a:solidFill>
                <a:latin typeface="Domine"/>
                <a:ea typeface="Domine"/>
                <a:cs typeface="Domine"/>
                <a:sym typeface="Domine"/>
              </a:rPr>
              <a:t>significance</a:t>
            </a:r>
          </a:p>
        </p:txBody>
      </p:sp>
      <p:pic>
        <p:nvPicPr>
          <p:cNvPr id="223" name="Shape 223"/>
          <p:cNvPicPr preferRelativeResize="0"/>
          <p:nvPr/>
        </p:nvPicPr>
        <p:blipFill rotWithShape="1">
          <a:blip r:embed="rId3">
            <a:alphaModFix/>
          </a:blip>
          <a:srcRect l="2570" t="2614" r="2570" b="7835"/>
          <a:stretch/>
        </p:blipFill>
        <p:spPr>
          <a:xfrm>
            <a:off x="3800550" y="1670375"/>
            <a:ext cx="5276700" cy="4907099"/>
          </a:xfrm>
          <a:prstGeom prst="rect">
            <a:avLst/>
          </a:prstGeom>
          <a:solidFill>
            <a:srgbClr val="FFFFFF"/>
          </a:solidFill>
          <a:ln>
            <a:noFill/>
          </a:ln>
        </p:spPr>
      </p:pic>
      <p:sp>
        <p:nvSpPr>
          <p:cNvPr id="224" name="Shape 224"/>
          <p:cNvSpPr txBox="1"/>
          <p:nvPr/>
        </p:nvSpPr>
        <p:spPr>
          <a:xfrm>
            <a:off x="4267200" y="6324600"/>
            <a:ext cx="4343400" cy="3665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2"/>
              </a:buClr>
              <a:buSzPct val="25000"/>
              <a:buFont typeface="Domine"/>
              <a:buNone/>
            </a:pPr>
            <a:r>
              <a:rPr lang="en" sz="1800" b="1" i="0" u="none" strike="noStrike" cap="none">
                <a:solidFill>
                  <a:schemeClr val="dk2"/>
                </a:solidFill>
                <a:latin typeface="Domine"/>
                <a:ea typeface="Domine"/>
                <a:cs typeface="Domine"/>
                <a:sym typeface="Domine"/>
              </a:rPr>
              <a:t>Bacon’s rebellion in Virginia, 1676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533400" y="0"/>
            <a:ext cx="8153399" cy="16001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intessential"/>
              <a:buNone/>
            </a:pPr>
            <a:r>
              <a:rPr lang="en" sz="4400" b="0" i="0" u="none" strike="noStrike" cap="none">
                <a:solidFill>
                  <a:srgbClr val="FFFFFF"/>
                </a:solidFill>
                <a:latin typeface="Quintessential"/>
                <a:ea typeface="Quintessential"/>
                <a:cs typeface="Quintessential"/>
                <a:sym typeface="Quintessential"/>
              </a:rPr>
              <a:t>Significance of Bacon’s Rebellion</a:t>
            </a:r>
          </a:p>
        </p:txBody>
      </p:sp>
      <p:sp>
        <p:nvSpPr>
          <p:cNvPr id="230" name="Shape 230"/>
          <p:cNvSpPr txBox="1">
            <a:spLocks noGrp="1"/>
          </p:cNvSpPr>
          <p:nvPr>
            <p:ph type="body" idx="1"/>
          </p:nvPr>
        </p:nvSpPr>
        <p:spPr>
          <a:xfrm>
            <a:off x="304800" y="1828800"/>
            <a:ext cx="8839199" cy="47244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Domine"/>
              <a:buChar char="•"/>
            </a:pPr>
            <a:r>
              <a:rPr lang="en" sz="4000" b="0" i="0" u="none" strike="noStrike" cap="none">
                <a:solidFill>
                  <a:schemeClr val="dk1"/>
                </a:solidFill>
                <a:latin typeface="Domine"/>
                <a:ea typeface="Domine"/>
                <a:cs typeface="Domine"/>
                <a:sym typeface="Domine"/>
              </a:rPr>
              <a:t>First large rebellion in colonies (political &amp; social) </a:t>
            </a:r>
          </a:p>
          <a:p>
            <a:pPr marL="342900" marR="0" lvl="0" indent="-342900" algn="l" rtl="0">
              <a:lnSpc>
                <a:spcPct val="100000"/>
              </a:lnSpc>
              <a:spcBef>
                <a:spcPts val="800"/>
              </a:spcBef>
              <a:spcAft>
                <a:spcPts val="0"/>
              </a:spcAft>
              <a:buClr>
                <a:schemeClr val="dk1"/>
              </a:buClr>
              <a:buSzPct val="100000"/>
              <a:buFont typeface="Domine"/>
              <a:buChar char="•"/>
            </a:pPr>
            <a:r>
              <a:rPr lang="en" sz="4000" b="0" i="0" u="none" strike="noStrike" cap="none">
                <a:solidFill>
                  <a:schemeClr val="dk1"/>
                </a:solidFill>
                <a:latin typeface="Domine"/>
                <a:ea typeface="Domine"/>
                <a:cs typeface="Domine"/>
                <a:sym typeface="Domine"/>
              </a:rPr>
              <a:t>Social/political conflict</a:t>
            </a:r>
            <a:r>
              <a:rPr lang="en" sz="3600" b="0" i="0" u="none" strike="noStrike" cap="none">
                <a:solidFill>
                  <a:schemeClr val="dk1"/>
                </a:solidFill>
                <a:latin typeface="Domine"/>
                <a:ea typeface="Domine"/>
                <a:cs typeface="Domine"/>
                <a:sym typeface="Domine"/>
              </a:rPr>
              <a:t>: </a:t>
            </a:r>
            <a:r>
              <a:rPr lang="en" sz="3200" b="0" i="0" u="none" strike="noStrike" cap="none">
                <a:solidFill>
                  <a:schemeClr val="dk1"/>
                </a:solidFill>
                <a:latin typeface="Domine"/>
                <a:ea typeface="Domine"/>
                <a:cs typeface="Domine"/>
                <a:sym typeface="Domine"/>
              </a:rPr>
              <a:t> </a:t>
            </a:r>
            <a:r>
              <a:rPr lang="en" sz="3600" b="0" i="0" u="none" strike="noStrike" cap="none">
                <a:solidFill>
                  <a:schemeClr val="dk1"/>
                </a:solidFill>
                <a:latin typeface="Domine"/>
                <a:ea typeface="Domine"/>
                <a:cs typeface="Domine"/>
                <a:sym typeface="Domine"/>
              </a:rPr>
              <a:t>“eastern” elites</a:t>
            </a:r>
            <a:r>
              <a:rPr lang="en" sz="3200" b="0" i="0" u="none" strike="noStrike" cap="none">
                <a:solidFill>
                  <a:schemeClr val="dk1"/>
                </a:solidFill>
                <a:latin typeface="Domine"/>
                <a:ea typeface="Domine"/>
                <a:cs typeface="Domine"/>
                <a:sym typeface="Domine"/>
              </a:rPr>
              <a:t> </a:t>
            </a:r>
            <a:r>
              <a:rPr lang="en" sz="4000" b="0" i="0" u="none" strike="noStrike" cap="none">
                <a:solidFill>
                  <a:schemeClr val="dk1"/>
                </a:solidFill>
                <a:latin typeface="Domine"/>
                <a:ea typeface="Domine"/>
                <a:cs typeface="Domine"/>
                <a:sym typeface="Domine"/>
              </a:rPr>
              <a:t>vs. backcountry</a:t>
            </a:r>
          </a:p>
          <a:p>
            <a:pPr marL="342900" marR="0" lvl="0" indent="-342900" algn="l" rtl="0">
              <a:lnSpc>
                <a:spcPct val="100000"/>
              </a:lnSpc>
              <a:spcBef>
                <a:spcPts val="800"/>
              </a:spcBef>
              <a:spcAft>
                <a:spcPts val="0"/>
              </a:spcAft>
              <a:buClr>
                <a:schemeClr val="dk1"/>
              </a:buClr>
              <a:buSzPct val="100000"/>
              <a:buFont typeface="Domine"/>
              <a:buChar char="•"/>
            </a:pPr>
            <a:r>
              <a:rPr lang="en" sz="4000" b="0" i="0" u="none" strike="noStrike" cap="none">
                <a:solidFill>
                  <a:schemeClr val="dk1"/>
                </a:solidFill>
                <a:latin typeface="Domine"/>
                <a:ea typeface="Domine"/>
                <a:cs typeface="Domine"/>
                <a:sym typeface="Domine"/>
              </a:rPr>
              <a:t>Catalyst in transition from indentured servitude to slavery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House of Burgesses</a:t>
            </a:r>
          </a:p>
        </p:txBody>
      </p:sp>
      <p:sp>
        <p:nvSpPr>
          <p:cNvPr id="236" name="Shape 236"/>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a:spcBef>
                <a:spcPts val="0"/>
              </a:spcBef>
              <a:buNone/>
            </a:pPr>
            <a:endParaRPr sz="9600">
              <a:latin typeface="Bad Script"/>
              <a:ea typeface="Bad Script"/>
              <a:cs typeface="Bad Script"/>
              <a:sym typeface="Bad Script"/>
            </a:endParaRPr>
          </a:p>
        </p:txBody>
      </p:sp>
      <p:pic>
        <p:nvPicPr>
          <p:cNvPr id="237" name="Shape 237"/>
          <p:cNvPicPr preferRelativeResize="0"/>
          <p:nvPr/>
        </p:nvPicPr>
        <p:blipFill>
          <a:blip r:embed="rId3">
            <a:alphaModFix/>
          </a:blip>
          <a:stretch>
            <a:fillRect/>
          </a:stretch>
        </p:blipFill>
        <p:spPr>
          <a:xfrm>
            <a:off x="180850" y="1730500"/>
            <a:ext cx="7730074" cy="5418075"/>
          </a:xfrm>
          <a:prstGeom prst="rect">
            <a:avLst/>
          </a:prstGeom>
          <a:noFill/>
          <a:ln>
            <a:noFill/>
          </a:ln>
        </p:spPr>
      </p:pic>
      <p:sp>
        <p:nvSpPr>
          <p:cNvPr id="238" name="Shape 238"/>
          <p:cNvSpPr txBox="1"/>
          <p:nvPr/>
        </p:nvSpPr>
        <p:spPr>
          <a:xfrm>
            <a:off x="300700" y="1600200"/>
            <a:ext cx="5618399" cy="2143199"/>
          </a:xfrm>
          <a:prstGeom prst="rect">
            <a:avLst/>
          </a:prstGeom>
          <a:noFill/>
          <a:ln>
            <a:noFill/>
          </a:ln>
        </p:spPr>
        <p:txBody>
          <a:bodyPr lIns="91425" tIns="91425" rIns="91425" bIns="91425" anchor="ctr" anchorCtr="0">
            <a:noAutofit/>
          </a:bodyPr>
          <a:lstStyle/>
          <a:p>
            <a:pPr lvl="0" rtl="0">
              <a:spcBef>
                <a:spcPts val="600"/>
              </a:spcBef>
              <a:buNone/>
            </a:pPr>
            <a:r>
              <a:rPr lang="en" sz="4800">
                <a:solidFill>
                  <a:srgbClr val="FFFFFF"/>
                </a:solidFill>
                <a:latin typeface="Bad Script"/>
                <a:ea typeface="Bad Script"/>
                <a:cs typeface="Bad Script"/>
                <a:sym typeface="Bad Script"/>
              </a:rPr>
              <a:t>Representative Democracy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a:spcBef>
                <a:spcPts val="0"/>
              </a:spcBef>
              <a:buNone/>
            </a:pPr>
            <a:endParaRPr/>
          </a:p>
        </p:txBody>
      </p:sp>
      <p:pic>
        <p:nvPicPr>
          <p:cNvPr id="244" name="Shape 244"/>
          <p:cNvPicPr preferRelativeResize="0"/>
          <p:nvPr/>
        </p:nvPicPr>
        <p:blipFill>
          <a:blip r:embed="rId3">
            <a:alphaModFix/>
          </a:blip>
          <a:stretch>
            <a:fillRect/>
          </a:stretch>
        </p:blipFill>
        <p:spPr>
          <a:xfrm>
            <a:off x="1426775" y="2051537"/>
            <a:ext cx="6499800" cy="4065024"/>
          </a:xfrm>
          <a:prstGeom prst="rect">
            <a:avLst/>
          </a:prstGeom>
          <a:noFill/>
          <a:ln>
            <a:noFill/>
          </a:ln>
        </p:spPr>
      </p:pic>
      <p:sp>
        <p:nvSpPr>
          <p:cNvPr id="245" name="Shape 245"/>
          <p:cNvSpPr txBox="1">
            <a:spLocks noGrp="1"/>
          </p:cNvSpPr>
          <p:nvPr>
            <p:ph type="title"/>
          </p:nvPr>
        </p:nvSpPr>
        <p:spPr>
          <a:xfrm rot="-1746082">
            <a:off x="977739" y="2996254"/>
            <a:ext cx="6106019" cy="1142990"/>
          </a:xfrm>
          <a:prstGeom prst="rect">
            <a:avLst/>
          </a:prstGeom>
        </p:spPr>
        <p:txBody>
          <a:bodyPr lIns="91425" tIns="91425" rIns="91425" bIns="91425" anchor="ctr" anchorCtr="0">
            <a:noAutofit/>
          </a:bodyPr>
          <a:lstStyle/>
          <a:p>
            <a:pPr lvl="0" rtl="0">
              <a:spcBef>
                <a:spcPts val="0"/>
              </a:spcBef>
              <a:buNone/>
            </a:pPr>
            <a:r>
              <a:rPr lang="en" sz="9600">
                <a:solidFill>
                  <a:srgbClr val="FF00FF"/>
                </a:solidFill>
              </a:rPr>
              <a:t>Revoked!!!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533400" y="473075"/>
            <a:ext cx="8153399" cy="1143000"/>
          </a:xfrm>
          <a:prstGeom prst="rect">
            <a:avLst/>
          </a:prstGeom>
          <a:noFill/>
          <a:ln>
            <a:noFill/>
          </a:ln>
        </p:spPr>
        <p:txBody>
          <a:bodyPr lIns="91425" tIns="45700" rIns="91425" bIns="45700" anchor="b" anchorCtr="0">
            <a:noAutofit/>
          </a:bodyPr>
          <a:lstStyle/>
          <a:p>
            <a:pPr marL="0" marR="0" lvl="0" indent="0" algn="l" rtl="0">
              <a:lnSpc>
                <a:spcPct val="80000"/>
              </a:lnSpc>
              <a:spcBef>
                <a:spcPts val="0"/>
              </a:spcBef>
              <a:spcAft>
                <a:spcPts val="0"/>
              </a:spcAft>
              <a:buClr>
                <a:schemeClr val="lt2"/>
              </a:buClr>
              <a:buSzPct val="25000"/>
              <a:buFont typeface="Times New Roman"/>
              <a:buNone/>
            </a:pPr>
            <a:r>
              <a:rPr lang="en" sz="4400" b="0" i="0" u="none" strike="noStrike" cap="none">
                <a:solidFill>
                  <a:schemeClr val="lt2"/>
                </a:solidFill>
                <a:latin typeface="Times New Roman"/>
                <a:ea typeface="Times New Roman"/>
                <a:cs typeface="Times New Roman"/>
                <a:sym typeface="Times New Roman"/>
              </a:rPr>
              <a:t>Maryland</a:t>
            </a:r>
          </a:p>
        </p:txBody>
      </p:sp>
      <p:sp>
        <p:nvSpPr>
          <p:cNvPr id="251" name="Shape 251"/>
          <p:cNvSpPr txBox="1">
            <a:spLocks noGrp="1"/>
          </p:cNvSpPr>
          <p:nvPr>
            <p:ph type="body" idx="1"/>
          </p:nvPr>
        </p:nvSpPr>
        <p:spPr>
          <a:xfrm>
            <a:off x="533400" y="1828800"/>
            <a:ext cx="4000500" cy="40385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75000"/>
              <a:buFont typeface="Arial"/>
              <a:buChar char="■"/>
            </a:pPr>
            <a:r>
              <a:rPr lang="en" sz="2800" b="0" i="0" u="none" strike="noStrike" cap="none">
                <a:solidFill>
                  <a:schemeClr val="lt1"/>
                </a:solidFill>
                <a:latin typeface="Arial"/>
                <a:ea typeface="Arial"/>
                <a:cs typeface="Arial"/>
                <a:sym typeface="Arial"/>
              </a:rPr>
              <a:t>Lord Baltimore</a:t>
            </a:r>
          </a:p>
          <a:p>
            <a:pPr marL="342900" marR="0" lvl="0" indent="-342900" algn="l" rtl="0">
              <a:lnSpc>
                <a:spcPct val="100000"/>
              </a:lnSpc>
              <a:spcBef>
                <a:spcPts val="560"/>
              </a:spcBef>
              <a:spcAft>
                <a:spcPts val="0"/>
              </a:spcAft>
              <a:buClr>
                <a:schemeClr val="accent2"/>
              </a:buClr>
              <a:buSzPct val="75000"/>
              <a:buFont typeface="Arial"/>
              <a:buChar char="■"/>
            </a:pPr>
            <a:r>
              <a:rPr lang="en" sz="2800" b="0" i="0" u="none" strike="noStrike" cap="none">
                <a:solidFill>
                  <a:schemeClr val="lt1"/>
                </a:solidFill>
                <a:latin typeface="Arial"/>
                <a:ea typeface="Arial"/>
                <a:cs typeface="Arial"/>
                <a:sym typeface="Arial"/>
              </a:rPr>
              <a:t>Refuge for English Catholics...</a:t>
            </a:r>
          </a:p>
          <a:p>
            <a:pPr marL="342900" marR="0" lvl="0" indent="-342900" algn="l" rtl="0">
              <a:lnSpc>
                <a:spcPct val="100000"/>
              </a:lnSpc>
              <a:spcBef>
                <a:spcPts val="560"/>
              </a:spcBef>
              <a:spcAft>
                <a:spcPts val="0"/>
              </a:spcAft>
              <a:buClr>
                <a:schemeClr val="accent2"/>
              </a:buClr>
              <a:buSzPct val="75000"/>
              <a:buFont typeface="Arial"/>
              <a:buChar char="■"/>
            </a:pPr>
            <a:r>
              <a:rPr lang="en" sz="2800" b="0" i="0" u="none" strike="noStrike" cap="none">
                <a:solidFill>
                  <a:schemeClr val="lt1"/>
                </a:solidFill>
                <a:latin typeface="Arial"/>
                <a:ea typeface="Arial"/>
                <a:cs typeface="Arial"/>
                <a:sym typeface="Arial"/>
              </a:rPr>
              <a:t>Tobacco Cultivation</a:t>
            </a:r>
          </a:p>
          <a:p>
            <a:pPr marL="342900" marR="0" lvl="0" indent="-342900" algn="l" rtl="0">
              <a:lnSpc>
                <a:spcPct val="100000"/>
              </a:lnSpc>
              <a:spcBef>
                <a:spcPts val="560"/>
              </a:spcBef>
              <a:spcAft>
                <a:spcPts val="0"/>
              </a:spcAft>
              <a:buClr>
                <a:schemeClr val="accent2"/>
              </a:buClr>
              <a:buSzPct val="75000"/>
              <a:buFont typeface="Arial"/>
              <a:buChar char="■"/>
            </a:pPr>
            <a:r>
              <a:rPr lang="en" sz="2800" b="0" i="0" u="none" strike="noStrike" cap="none">
                <a:solidFill>
                  <a:schemeClr val="lt1"/>
                </a:solidFill>
                <a:latin typeface="Arial"/>
                <a:ea typeface="Arial"/>
                <a:cs typeface="Arial"/>
                <a:sym typeface="Arial"/>
              </a:rPr>
              <a:t>Act of Toleration (1649)</a:t>
            </a:r>
          </a:p>
          <a:p>
            <a:pPr marL="742950" marR="0" lvl="1" indent="-285750" algn="l" rtl="0">
              <a:lnSpc>
                <a:spcPct val="100000"/>
              </a:lnSpc>
              <a:spcBef>
                <a:spcPts val="480"/>
              </a:spcBef>
              <a:spcAft>
                <a:spcPts val="0"/>
              </a:spcAft>
              <a:buClr>
                <a:schemeClr val="accent1"/>
              </a:buClr>
              <a:buSzPct val="65000"/>
              <a:buFont typeface="Arial"/>
              <a:buChar char="■"/>
            </a:pPr>
            <a:r>
              <a:rPr lang="en" sz="2400" b="0" i="0" u="none" strike="noStrike" cap="none">
                <a:solidFill>
                  <a:schemeClr val="lt1"/>
                </a:solidFill>
                <a:latin typeface="Arial"/>
                <a:ea typeface="Arial"/>
                <a:cs typeface="Arial"/>
                <a:sym typeface="Arial"/>
              </a:rPr>
              <a:t>Granted toleration to all Christians</a:t>
            </a:r>
          </a:p>
          <a:p>
            <a:pPr marL="742950" marR="0" lvl="1" indent="-285750" algn="l" rtl="0">
              <a:lnSpc>
                <a:spcPct val="100000"/>
              </a:lnSpc>
              <a:spcBef>
                <a:spcPts val="480"/>
              </a:spcBef>
              <a:spcAft>
                <a:spcPts val="0"/>
              </a:spcAft>
              <a:buClr>
                <a:schemeClr val="accent1"/>
              </a:buClr>
              <a:buSzPct val="65000"/>
              <a:buFont typeface="Arial"/>
              <a:buChar char="■"/>
            </a:pPr>
            <a:r>
              <a:rPr lang="en" sz="2400" b="0" i="0" u="none" strike="noStrike" cap="none">
                <a:solidFill>
                  <a:schemeClr val="lt1"/>
                </a:solidFill>
                <a:latin typeface="Arial"/>
                <a:ea typeface="Arial"/>
                <a:cs typeface="Arial"/>
                <a:sym typeface="Arial"/>
              </a:rPr>
              <a:t>Jews &amp; Atheists get death penalty</a:t>
            </a:r>
          </a:p>
        </p:txBody>
      </p:sp>
      <p:sp>
        <p:nvSpPr>
          <p:cNvPr id="252" name="Shape 252"/>
          <p:cNvSpPr txBox="1">
            <a:spLocks noGrp="1"/>
          </p:cNvSpPr>
          <p:nvPr>
            <p:ph type="body" idx="2"/>
          </p:nvPr>
        </p:nvSpPr>
        <p:spPr>
          <a:xfrm>
            <a:off x="4686300" y="1828800"/>
            <a:ext cx="4000500" cy="40385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solidFill>
                <a:schemeClr val="lt1"/>
              </a:solidFill>
              <a:latin typeface="Arial"/>
              <a:ea typeface="Arial"/>
              <a:cs typeface="Arial"/>
              <a:sym typeface="Arial"/>
            </a:endParaRPr>
          </a:p>
        </p:txBody>
      </p:sp>
      <p:pic>
        <p:nvPicPr>
          <p:cNvPr id="253" name="Shape 253" descr="Sir George Calvert, Lord Baltimore"/>
          <p:cNvPicPr preferRelativeResize="0"/>
          <p:nvPr/>
        </p:nvPicPr>
        <p:blipFill rotWithShape="1">
          <a:blip r:embed="rId3">
            <a:alphaModFix/>
          </a:blip>
          <a:srcRect/>
          <a:stretch/>
        </p:blipFill>
        <p:spPr>
          <a:xfrm>
            <a:off x="5105400" y="266700"/>
            <a:ext cx="3809999" cy="65912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533400" y="473075"/>
            <a:ext cx="8153399" cy="1143000"/>
          </a:xfrm>
          <a:prstGeom prst="rect">
            <a:avLst/>
          </a:prstGeom>
        </p:spPr>
        <p:txBody>
          <a:bodyPr lIns="91425" tIns="91425" rIns="91425" bIns="91425" anchor="b" anchorCtr="0">
            <a:noAutofit/>
          </a:bodyPr>
          <a:lstStyle/>
          <a:p>
            <a:pPr lvl="0">
              <a:spcBef>
                <a:spcPts val="0"/>
              </a:spcBef>
              <a:buNone/>
            </a:pPr>
            <a:r>
              <a:rPr lang="en"/>
              <a:t>Life in the Chesapeake</a:t>
            </a:r>
          </a:p>
        </p:txBody>
      </p:sp>
      <p:sp>
        <p:nvSpPr>
          <p:cNvPr id="259" name="Shape 259"/>
          <p:cNvSpPr txBox="1">
            <a:spLocks noGrp="1"/>
          </p:cNvSpPr>
          <p:nvPr>
            <p:ph type="body" idx="1"/>
          </p:nvPr>
        </p:nvSpPr>
        <p:spPr>
          <a:xfrm>
            <a:off x="533400" y="1828800"/>
            <a:ext cx="4000500" cy="4038599"/>
          </a:xfrm>
          <a:prstGeom prst="rect">
            <a:avLst/>
          </a:prstGeom>
        </p:spPr>
        <p:txBody>
          <a:bodyPr lIns="91425" tIns="91425" rIns="91425" bIns="91425" anchor="t" anchorCtr="0">
            <a:noAutofit/>
          </a:bodyPr>
          <a:lstStyle/>
          <a:p>
            <a:pPr lvl="0">
              <a:spcBef>
                <a:spcPts val="0"/>
              </a:spcBef>
              <a:buNone/>
            </a:pPr>
            <a:endParaRPr/>
          </a:p>
        </p:txBody>
      </p:sp>
      <p:sp>
        <p:nvSpPr>
          <p:cNvPr id="260" name="Shape 260"/>
          <p:cNvSpPr txBox="1">
            <a:spLocks noGrp="1"/>
          </p:cNvSpPr>
          <p:nvPr>
            <p:ph type="body" idx="2"/>
          </p:nvPr>
        </p:nvSpPr>
        <p:spPr>
          <a:xfrm>
            <a:off x="4686300" y="1828800"/>
            <a:ext cx="4000500" cy="4038599"/>
          </a:xfrm>
          <a:prstGeom prst="rect">
            <a:avLst/>
          </a:prstGeom>
        </p:spPr>
        <p:txBody>
          <a:bodyPr lIns="91425" tIns="91425" rIns="91425" bIns="91425" anchor="t" anchorCtr="0">
            <a:noAutofit/>
          </a:bodyPr>
          <a:lstStyle/>
          <a:p>
            <a:pPr lvl="0">
              <a:spcBef>
                <a:spcPts val="0"/>
              </a:spcBef>
              <a:buNone/>
            </a:pPr>
            <a:endParaRPr/>
          </a:p>
        </p:txBody>
      </p:sp>
      <p:pic>
        <p:nvPicPr>
          <p:cNvPr id="261" name="Shape 261"/>
          <p:cNvPicPr preferRelativeResize="0"/>
          <p:nvPr/>
        </p:nvPicPr>
        <p:blipFill>
          <a:blip r:embed="rId3">
            <a:alphaModFix/>
          </a:blip>
          <a:stretch>
            <a:fillRect/>
          </a:stretch>
        </p:blipFill>
        <p:spPr>
          <a:xfrm>
            <a:off x="1609725" y="2299077"/>
            <a:ext cx="5924550" cy="34099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0363"/>
            <a:ext cx="7772400" cy="1470025"/>
          </a:xfrm>
        </p:spPr>
        <p:txBody>
          <a:bodyPr>
            <a:noAutofit/>
          </a:bodyPr>
          <a:lstStyle/>
          <a:p>
            <a:r>
              <a:rPr lang="en-US" sz="3200" dirty="0" smtClean="0"/>
              <a:t>Good Morning Class!!</a:t>
            </a:r>
            <a:br>
              <a:rPr lang="en-US" sz="3200" dirty="0" smtClean="0"/>
            </a:br>
            <a:r>
              <a:rPr lang="en-US" sz="3200" dirty="0" smtClean="0"/>
              <a:t>Please get your Period Two Primary Source Packet Ready &amp; Handy under your desk</a:t>
            </a:r>
            <a:endParaRPr lang="en-US" sz="3200" dirty="0"/>
          </a:p>
        </p:txBody>
      </p:sp>
      <p:sp>
        <p:nvSpPr>
          <p:cNvPr id="3" name="Subtitle 2"/>
          <p:cNvSpPr>
            <a:spLocks noGrp="1"/>
          </p:cNvSpPr>
          <p:nvPr>
            <p:ph type="subTitle" idx="1"/>
          </p:nvPr>
        </p:nvSpPr>
        <p:spPr>
          <a:xfrm>
            <a:off x="1371600" y="4193117"/>
            <a:ext cx="6400800" cy="1752600"/>
          </a:xfrm>
        </p:spPr>
        <p:txBody>
          <a:bodyPr/>
          <a:lstStyle/>
          <a:p>
            <a:endParaRPr lang="en-US" dirty="0"/>
          </a:p>
        </p:txBody>
      </p:sp>
      <p:pic>
        <p:nvPicPr>
          <p:cNvPr id="4" name="Picture 3" descr="puritans_711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34" y="2592565"/>
            <a:ext cx="4273983" cy="4265435"/>
          </a:xfrm>
          <a:prstGeom prst="rect">
            <a:avLst/>
          </a:prstGeom>
        </p:spPr>
      </p:pic>
      <p:pic>
        <p:nvPicPr>
          <p:cNvPr id="5" name="Picture 4" descr="puritans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995" y="3266106"/>
            <a:ext cx="4107073" cy="2977628"/>
          </a:xfrm>
          <a:prstGeom prst="rect">
            <a:avLst/>
          </a:prstGeom>
        </p:spPr>
      </p:pic>
    </p:spTree>
    <p:extLst>
      <p:ext uri="{BB962C8B-B14F-4D97-AF65-F5344CB8AC3E}">
        <p14:creationId xmlns:p14="http://schemas.microsoft.com/office/powerpoint/2010/main" val="245672788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Examining Passenger Lists</a:t>
            </a:r>
            <a:endParaRPr lang="en-US" dirty="0"/>
          </a:p>
        </p:txBody>
      </p:sp>
      <p:sp>
        <p:nvSpPr>
          <p:cNvPr id="3" name="Content Placeholder 2"/>
          <p:cNvSpPr>
            <a:spLocks noGrp="1"/>
          </p:cNvSpPr>
          <p:nvPr>
            <p:ph idx="1"/>
          </p:nvPr>
        </p:nvSpPr>
        <p:spPr/>
        <p:txBody>
          <a:bodyPr/>
          <a:lstStyle/>
          <a:p>
            <a:r>
              <a:rPr lang="en-US" dirty="0" smtClean="0">
                <a:solidFill>
                  <a:schemeClr val="bg1"/>
                </a:solidFill>
              </a:rPr>
              <a:t>Today you will examine passenger lists from the 17</a:t>
            </a:r>
            <a:r>
              <a:rPr lang="en-US" baseline="30000" dirty="0" smtClean="0">
                <a:solidFill>
                  <a:schemeClr val="bg1"/>
                </a:solidFill>
              </a:rPr>
              <a:t>th</a:t>
            </a:r>
            <a:r>
              <a:rPr lang="en-US" dirty="0" smtClean="0">
                <a:solidFill>
                  <a:schemeClr val="bg1"/>
                </a:solidFill>
              </a:rPr>
              <a:t> century in order to get a sense about who settled in the New World, why they came to the colonies and where they settled.</a:t>
            </a:r>
          </a:p>
          <a:p>
            <a:endParaRPr lang="en-US" dirty="0">
              <a:solidFill>
                <a:srgbClr val="FFFFFF"/>
              </a:solidFill>
            </a:endParaRPr>
          </a:p>
          <a:p>
            <a:r>
              <a:rPr lang="en-US" dirty="0" smtClean="0">
                <a:solidFill>
                  <a:srgbClr val="FFFFFF"/>
                </a:solidFill>
              </a:rPr>
              <a:t>Get in groups, roles will be assigned</a:t>
            </a:r>
            <a:endParaRPr lang="en-US" dirty="0">
              <a:solidFill>
                <a:srgbClr val="FFFFFF"/>
              </a:solidFill>
            </a:endParaRPr>
          </a:p>
        </p:txBody>
      </p:sp>
    </p:spTree>
    <p:extLst>
      <p:ext uri="{BB962C8B-B14F-4D97-AF65-F5344CB8AC3E}">
        <p14:creationId xmlns:p14="http://schemas.microsoft.com/office/powerpoint/2010/main" val="298421078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ctrTitle"/>
          </p:nvPr>
        </p:nvSpPr>
        <p:spPr>
          <a:xfrm>
            <a:off x="685800" y="2329190"/>
            <a:ext cx="7772400" cy="1650600"/>
          </a:xfrm>
          <a:prstGeom prst="rect">
            <a:avLst/>
          </a:prstGeom>
        </p:spPr>
        <p:txBody>
          <a:bodyPr lIns="91425" tIns="91425" rIns="91425" bIns="91425" anchor="b" anchorCtr="0">
            <a:noAutofit/>
          </a:bodyPr>
          <a:lstStyle/>
          <a:p>
            <a:pPr lvl="0" rtl="0">
              <a:spcBef>
                <a:spcPts val="0"/>
              </a:spcBef>
              <a:buNone/>
            </a:pPr>
            <a:r>
              <a:rPr lang="en"/>
              <a:t>Different European Powers</a:t>
            </a:r>
          </a:p>
        </p:txBody>
      </p:sp>
      <p:sp>
        <p:nvSpPr>
          <p:cNvPr id="99" name="Shape 99"/>
          <p:cNvSpPr txBox="1">
            <a:spLocks noGrp="1"/>
          </p:cNvSpPr>
          <p:nvPr>
            <p:ph type="subTitle" idx="1"/>
          </p:nvPr>
        </p:nvSpPr>
        <p:spPr>
          <a:xfrm>
            <a:off x="685800" y="4124476"/>
            <a:ext cx="7772400" cy="888900"/>
          </a:xfrm>
          <a:prstGeom prst="rect">
            <a:avLst/>
          </a:prstGeom>
        </p:spPr>
        <p:txBody>
          <a:bodyPr lIns="91425" tIns="91425" rIns="91425" bIns="91425" anchor="t" anchorCtr="0">
            <a:noAutofit/>
          </a:bodyPr>
          <a:lstStyle/>
          <a:p>
            <a:pPr lvl="0" rtl="0">
              <a:spcBef>
                <a:spcPts val="0"/>
              </a:spcBef>
              <a:buNone/>
            </a:pPr>
            <a:r>
              <a:rPr lang="en"/>
              <a:t>Spanish, French, Dutch and English Compared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smtClean="0"/>
              <a:t>Ship Lists</a:t>
            </a:r>
            <a:endParaRPr lang="en-US" dirty="0"/>
          </a:p>
        </p:txBody>
      </p:sp>
      <p:sp>
        <p:nvSpPr>
          <p:cNvPr id="3" name="Content Placeholder 2"/>
          <p:cNvSpPr>
            <a:spLocks noGrp="1"/>
          </p:cNvSpPr>
          <p:nvPr>
            <p:ph idx="1"/>
          </p:nvPr>
        </p:nvSpPr>
        <p:spPr>
          <a:xfrm>
            <a:off x="457200" y="988376"/>
            <a:ext cx="8229600" cy="4525963"/>
          </a:xfrm>
        </p:spPr>
        <p:txBody>
          <a:bodyPr/>
          <a:lstStyle/>
          <a:p>
            <a:r>
              <a:rPr lang="en-US" dirty="0" smtClean="0">
                <a:solidFill>
                  <a:srgbClr val="FFFFFF"/>
                </a:solidFill>
              </a:rPr>
              <a:t>Analyze the two ships lists</a:t>
            </a:r>
            <a:r>
              <a:rPr lang="en-US" dirty="0">
                <a:solidFill>
                  <a:srgbClr val="FFFFFF"/>
                </a:solidFill>
              </a:rPr>
              <a:t> </a:t>
            </a:r>
            <a:r>
              <a:rPr lang="en-US" dirty="0" smtClean="0">
                <a:solidFill>
                  <a:srgbClr val="FFFFFF"/>
                </a:solidFill>
              </a:rPr>
              <a:t>in your document packet and complete the following: (recorder should copy this down)</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525517513"/>
              </p:ext>
            </p:extLst>
          </p:nvPr>
        </p:nvGraphicFramePr>
        <p:xfrm>
          <a:off x="381372" y="2074333"/>
          <a:ext cx="8305428" cy="3187728"/>
        </p:xfrm>
        <a:graphic>
          <a:graphicData uri="http://schemas.openxmlformats.org/drawingml/2006/table">
            <a:tbl>
              <a:tblPr firstRow="1" bandRow="1">
                <a:tableStyleId>{5C22544A-7EE6-4342-B048-85BDC9FD1C3A}</a:tableStyleId>
              </a:tblPr>
              <a:tblGrid>
                <a:gridCol w="3229472"/>
                <a:gridCol w="2537978"/>
                <a:gridCol w="2537978"/>
              </a:tblGrid>
              <a:tr h="442948">
                <a:tc>
                  <a:txBody>
                    <a:bodyPr/>
                    <a:lstStyle/>
                    <a:p>
                      <a:endParaRPr lang="en-US" dirty="0"/>
                    </a:p>
                  </a:txBody>
                  <a:tcPr/>
                </a:tc>
                <a:tc>
                  <a:txBody>
                    <a:bodyPr/>
                    <a:lstStyle/>
                    <a:p>
                      <a:r>
                        <a:rPr lang="en-US" dirty="0" smtClean="0"/>
                        <a:t>To Virginia</a:t>
                      </a:r>
                      <a:endParaRPr lang="en-US" dirty="0"/>
                    </a:p>
                  </a:txBody>
                  <a:tcPr/>
                </a:tc>
                <a:tc>
                  <a:txBody>
                    <a:bodyPr/>
                    <a:lstStyle/>
                    <a:p>
                      <a:r>
                        <a:rPr lang="en-US" dirty="0" smtClean="0"/>
                        <a:t>To New England</a:t>
                      </a:r>
                      <a:endParaRPr lang="en-US" dirty="0"/>
                    </a:p>
                  </a:txBody>
                  <a:tcPr/>
                </a:tc>
              </a:tr>
              <a:tr h="442948">
                <a:tc>
                  <a:txBody>
                    <a:bodyPr/>
                    <a:lstStyle/>
                    <a:p>
                      <a:r>
                        <a:rPr lang="en-US" dirty="0" smtClean="0"/>
                        <a:t>Total Passengers</a:t>
                      </a:r>
                      <a:endParaRPr lang="en-US" dirty="0"/>
                    </a:p>
                  </a:txBody>
                  <a:tcPr/>
                </a:tc>
                <a:tc>
                  <a:txBody>
                    <a:bodyPr/>
                    <a:lstStyle/>
                    <a:p>
                      <a:endParaRPr lang="en-US"/>
                    </a:p>
                  </a:txBody>
                  <a:tcPr/>
                </a:tc>
                <a:tc>
                  <a:txBody>
                    <a:bodyPr/>
                    <a:lstStyle/>
                    <a:p>
                      <a:endParaRPr lang="en-US"/>
                    </a:p>
                  </a:txBody>
                  <a:tcPr/>
                </a:tc>
              </a:tr>
              <a:tr h="442948">
                <a:tc>
                  <a:txBody>
                    <a:bodyPr/>
                    <a:lstStyle/>
                    <a:p>
                      <a:r>
                        <a:rPr lang="en-US" dirty="0" smtClean="0"/>
                        <a:t>How</a:t>
                      </a:r>
                      <a:r>
                        <a:rPr lang="en-US" baseline="0" dirty="0" smtClean="0"/>
                        <a:t> many males/females?</a:t>
                      </a:r>
                      <a:endParaRPr lang="en-US" dirty="0" smtClean="0"/>
                    </a:p>
                  </a:txBody>
                  <a:tcPr/>
                </a:tc>
                <a:tc>
                  <a:txBody>
                    <a:bodyPr/>
                    <a:lstStyle/>
                    <a:p>
                      <a:endParaRPr lang="en-US"/>
                    </a:p>
                  </a:txBody>
                  <a:tcPr/>
                </a:tc>
                <a:tc>
                  <a:txBody>
                    <a:bodyPr/>
                    <a:lstStyle/>
                    <a:p>
                      <a:endParaRPr lang="en-US" dirty="0"/>
                    </a:p>
                  </a:txBody>
                  <a:tcPr/>
                </a:tc>
              </a:tr>
              <a:tr h="764540">
                <a:tc>
                  <a:txBody>
                    <a:bodyPr/>
                    <a:lstStyle/>
                    <a:p>
                      <a:r>
                        <a:rPr lang="en-US" dirty="0" smtClean="0"/>
                        <a:t>Number of Married Passengers</a:t>
                      </a:r>
                    </a:p>
                  </a:txBody>
                  <a:tcPr/>
                </a:tc>
                <a:tc>
                  <a:txBody>
                    <a:bodyPr/>
                    <a:lstStyle/>
                    <a:p>
                      <a:endParaRPr lang="en-US" dirty="0"/>
                    </a:p>
                  </a:txBody>
                  <a:tcPr/>
                </a:tc>
                <a:tc>
                  <a:txBody>
                    <a:bodyPr/>
                    <a:lstStyle/>
                    <a:p>
                      <a:endParaRPr lang="en-US" dirty="0"/>
                    </a:p>
                  </a:txBody>
                  <a:tcPr/>
                </a:tc>
              </a:tr>
              <a:tr h="1094344">
                <a:tc>
                  <a:txBody>
                    <a:bodyPr/>
                    <a:lstStyle/>
                    <a:p>
                      <a:r>
                        <a:rPr lang="en-US" dirty="0" smtClean="0"/>
                        <a:t>Number of Passengers</a:t>
                      </a:r>
                      <a:r>
                        <a:rPr lang="en-US" baseline="0" dirty="0" smtClean="0"/>
                        <a:t> traveling with at least one family member</a:t>
                      </a:r>
                      <a:endParaRPr lang="en-US" dirty="0" smtClean="0"/>
                    </a:p>
                  </a:txBody>
                  <a:tcPr/>
                </a:tc>
                <a:tc>
                  <a:txBody>
                    <a:bodyPr/>
                    <a:lstStyle/>
                    <a:p>
                      <a:endParaRPr lang="en-US"/>
                    </a:p>
                  </a:txBody>
                  <a:tcPr/>
                </a:tc>
                <a:tc>
                  <a:txBody>
                    <a:bodyPr/>
                    <a:lstStyle/>
                    <a:p>
                      <a:endParaRPr lang="en-US" dirty="0"/>
                    </a:p>
                  </a:txBody>
                  <a:tcPr/>
                </a:tc>
              </a:tr>
            </a:tbl>
          </a:graphicData>
        </a:graphic>
      </p:graphicFrame>
      <p:sp>
        <p:nvSpPr>
          <p:cNvPr id="6" name="TextBox 5"/>
          <p:cNvSpPr txBox="1"/>
          <p:nvPr/>
        </p:nvSpPr>
        <p:spPr>
          <a:xfrm>
            <a:off x="381372" y="5259917"/>
            <a:ext cx="7679782" cy="1169551"/>
          </a:xfrm>
          <a:prstGeom prst="rect">
            <a:avLst/>
          </a:prstGeom>
          <a:noFill/>
        </p:spPr>
        <p:txBody>
          <a:bodyPr wrap="none" rtlCol="0">
            <a:spAutoFit/>
          </a:bodyPr>
          <a:lstStyle/>
          <a:p>
            <a:r>
              <a:rPr lang="en-US" dirty="0" smtClean="0">
                <a:solidFill>
                  <a:srgbClr val="FFFFFF"/>
                </a:solidFill>
              </a:rPr>
              <a:t>1.Describe the “typical” English immigrant to the New World in terms of gender, age, and</a:t>
            </a:r>
          </a:p>
          <a:p>
            <a:r>
              <a:rPr lang="en-US" dirty="0" smtClean="0">
                <a:solidFill>
                  <a:srgbClr val="FFFFFF"/>
                </a:solidFill>
              </a:rPr>
              <a:t>Marital status on each of the ships. How does this differ on the two ships?</a:t>
            </a:r>
          </a:p>
          <a:p>
            <a:r>
              <a:rPr lang="en-US" dirty="0" smtClean="0">
                <a:solidFill>
                  <a:srgbClr val="FFFFFF"/>
                </a:solidFill>
              </a:rPr>
              <a:t>2. What can you tell about the social background and wealth of the average passenger </a:t>
            </a:r>
          </a:p>
          <a:p>
            <a:r>
              <a:rPr lang="en-US" dirty="0" smtClean="0">
                <a:solidFill>
                  <a:srgbClr val="FFFFFF"/>
                </a:solidFill>
              </a:rPr>
              <a:t>On each of the ships? Does one of the ships have richer passengers? What do you predict the</a:t>
            </a:r>
          </a:p>
          <a:p>
            <a:r>
              <a:rPr lang="en-US" dirty="0" smtClean="0">
                <a:solidFill>
                  <a:srgbClr val="FFFFFF"/>
                </a:solidFill>
              </a:rPr>
              <a:t>Passengers on the </a:t>
            </a:r>
            <a:r>
              <a:rPr lang="en-US" i="1" dirty="0" smtClean="0">
                <a:solidFill>
                  <a:srgbClr val="FFFFFF"/>
                </a:solidFill>
              </a:rPr>
              <a:t>America</a:t>
            </a:r>
            <a:r>
              <a:rPr lang="en-US" dirty="0" smtClean="0">
                <a:solidFill>
                  <a:srgbClr val="FFFFFF"/>
                </a:solidFill>
              </a:rPr>
              <a:t> will do when they arrive in Virginia? </a:t>
            </a:r>
            <a:endParaRPr lang="en-US" dirty="0">
              <a:solidFill>
                <a:srgbClr val="FFFFFF"/>
              </a:solidFill>
            </a:endParaRPr>
          </a:p>
        </p:txBody>
      </p:sp>
    </p:spTree>
    <p:extLst>
      <p:ext uri="{BB962C8B-B14F-4D97-AF65-F5344CB8AC3E}">
        <p14:creationId xmlns:p14="http://schemas.microsoft.com/office/powerpoint/2010/main" val="320259360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Whole Class Discussion</a:t>
            </a:r>
            <a:endParaRPr lang="en-US" dirty="0"/>
          </a:p>
        </p:txBody>
      </p:sp>
      <p:sp>
        <p:nvSpPr>
          <p:cNvPr id="3" name="Content Placeholder 2"/>
          <p:cNvSpPr>
            <a:spLocks noGrp="1"/>
          </p:cNvSpPr>
          <p:nvPr>
            <p:ph idx="1"/>
          </p:nvPr>
        </p:nvSpPr>
        <p:spPr/>
        <p:txBody>
          <a:bodyPr/>
          <a:lstStyle/>
          <a:p>
            <a:r>
              <a:rPr lang="en-US" dirty="0" smtClean="0">
                <a:solidFill>
                  <a:srgbClr val="FFFFFF"/>
                </a:solidFill>
              </a:rPr>
              <a:t>What are the biggest differences between the two ships?</a:t>
            </a:r>
          </a:p>
          <a:p>
            <a:endParaRPr lang="en-US" dirty="0">
              <a:solidFill>
                <a:srgbClr val="FFFFFF"/>
              </a:solidFill>
            </a:endParaRPr>
          </a:p>
          <a:p>
            <a:endParaRPr lang="en-US" dirty="0" smtClean="0">
              <a:solidFill>
                <a:srgbClr val="FFFFFF"/>
              </a:solidFill>
            </a:endParaRPr>
          </a:p>
          <a:p>
            <a:r>
              <a:rPr lang="en-US" dirty="0" smtClean="0">
                <a:solidFill>
                  <a:srgbClr val="FFFFFF"/>
                </a:solidFill>
              </a:rPr>
              <a:t>What does this information tell you about the differences between New England and Virginia in the 1630s?</a:t>
            </a:r>
            <a:endParaRPr lang="en-US" dirty="0">
              <a:solidFill>
                <a:srgbClr val="FFFFFF"/>
              </a:solidFill>
            </a:endParaRPr>
          </a:p>
        </p:txBody>
      </p:sp>
    </p:spTree>
    <p:extLst>
      <p:ext uri="{BB962C8B-B14F-4D97-AF65-F5344CB8AC3E}">
        <p14:creationId xmlns:p14="http://schemas.microsoft.com/office/powerpoint/2010/main" val="42700405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ctrTitle"/>
          </p:nvPr>
        </p:nvSpPr>
        <p:spPr>
          <a:xfrm>
            <a:off x="685800" y="2329190"/>
            <a:ext cx="7772400" cy="1650599"/>
          </a:xfrm>
          <a:prstGeom prst="rect">
            <a:avLst/>
          </a:prstGeom>
        </p:spPr>
        <p:txBody>
          <a:bodyPr lIns="91425" tIns="91425" rIns="91425" bIns="91425" anchor="b" anchorCtr="0">
            <a:noAutofit/>
          </a:bodyPr>
          <a:lstStyle/>
          <a:p>
            <a:pPr lvl="0">
              <a:spcBef>
                <a:spcPts val="0"/>
              </a:spcBef>
              <a:buNone/>
            </a:pPr>
            <a:r>
              <a:rPr lang="en"/>
              <a:t>Southern Colonies</a:t>
            </a:r>
          </a:p>
        </p:txBody>
      </p:sp>
      <p:sp>
        <p:nvSpPr>
          <p:cNvPr id="267" name="Shape 267"/>
          <p:cNvSpPr txBox="1">
            <a:spLocks noGrp="1"/>
          </p:cNvSpPr>
          <p:nvPr>
            <p:ph type="subTitle" idx="1"/>
          </p:nvPr>
        </p:nvSpPr>
        <p:spPr>
          <a:xfrm>
            <a:off x="685800" y="4124476"/>
            <a:ext cx="7772400" cy="888899"/>
          </a:xfrm>
          <a:prstGeom prst="rect">
            <a:avLst/>
          </a:prstGeom>
        </p:spPr>
        <p:txBody>
          <a:bodyPr lIns="91425" tIns="91425" rIns="91425" bIns="91425" anchor="t" anchorCtr="0">
            <a:noAutofit/>
          </a:bodyPr>
          <a:lstStyle/>
          <a:p>
            <a:pPr lvl="0">
              <a:spcBef>
                <a:spcPts val="0"/>
              </a:spcBef>
              <a:buNone/>
            </a:pPr>
            <a:r>
              <a:rPr lang="en"/>
              <a:t>The Carolinas and Georgia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title"/>
          </p:nvPr>
        </p:nvSpPr>
        <p:spPr>
          <a:xfrm>
            <a:off x="304800" y="304800"/>
            <a:ext cx="3276600" cy="7161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intessential"/>
              <a:buNone/>
            </a:pPr>
            <a:r>
              <a:rPr lang="en" sz="4000" b="1" i="0" u="none" strike="noStrike" cap="none">
                <a:solidFill>
                  <a:srgbClr val="FFFFFF"/>
                </a:solidFill>
                <a:latin typeface="Quintessential"/>
                <a:ea typeface="Quintessential"/>
                <a:cs typeface="Quintessential"/>
                <a:sym typeface="Quintessential"/>
              </a:rPr>
              <a:t>Deep South</a:t>
            </a:r>
          </a:p>
        </p:txBody>
      </p:sp>
      <p:sp>
        <p:nvSpPr>
          <p:cNvPr id="273" name="Shape 273"/>
          <p:cNvSpPr txBox="1">
            <a:spLocks noGrp="1"/>
          </p:cNvSpPr>
          <p:nvPr>
            <p:ph type="body" idx="1"/>
          </p:nvPr>
        </p:nvSpPr>
        <p:spPr>
          <a:xfrm>
            <a:off x="304800" y="1750700"/>
            <a:ext cx="3276600" cy="23622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Domine"/>
              <a:buChar char="•"/>
            </a:pPr>
            <a:r>
              <a:rPr lang="en" sz="3200" b="0" i="0" u="none" strike="noStrike" cap="none">
                <a:solidFill>
                  <a:schemeClr val="dk1"/>
                </a:solidFill>
                <a:latin typeface="Domine"/>
                <a:ea typeface="Domine"/>
                <a:cs typeface="Domine"/>
                <a:sym typeface="Domine"/>
              </a:rPr>
              <a:t>Carolina </a:t>
            </a:r>
            <a:r>
              <a:rPr lang="en" sz="1600" b="0" i="0" u="none" strike="noStrike" cap="none">
                <a:solidFill>
                  <a:schemeClr val="dk1"/>
                </a:solidFill>
                <a:latin typeface="Domine"/>
                <a:ea typeface="Domine"/>
                <a:cs typeface="Domine"/>
                <a:sym typeface="Domine"/>
              </a:rPr>
              <a:t>(1682)</a:t>
            </a:r>
          </a:p>
          <a:p>
            <a:pPr marL="342900" marR="0" lvl="0" indent="-342900" algn="l" rtl="0">
              <a:lnSpc>
                <a:spcPct val="100000"/>
              </a:lnSpc>
              <a:spcBef>
                <a:spcPts val="640"/>
              </a:spcBef>
              <a:spcAft>
                <a:spcPts val="0"/>
              </a:spcAft>
              <a:buClr>
                <a:schemeClr val="dk1"/>
              </a:buClr>
              <a:buSzPct val="100000"/>
              <a:buFont typeface="Domine"/>
              <a:buChar char="•"/>
            </a:pPr>
            <a:r>
              <a:rPr lang="en" sz="3200" b="0" i="0" u="none" strike="noStrike" cap="none">
                <a:solidFill>
                  <a:schemeClr val="dk1"/>
                </a:solidFill>
                <a:latin typeface="Domine"/>
                <a:ea typeface="Domine"/>
                <a:cs typeface="Domine"/>
                <a:sym typeface="Domine"/>
              </a:rPr>
              <a:t>Georgia </a:t>
            </a:r>
            <a:r>
              <a:rPr lang="en" sz="2000" b="0" i="0" u="none" strike="noStrike" cap="none">
                <a:solidFill>
                  <a:schemeClr val="dk1"/>
                </a:solidFill>
                <a:latin typeface="Domine"/>
                <a:ea typeface="Domine"/>
                <a:cs typeface="Domine"/>
                <a:sym typeface="Domine"/>
              </a:rPr>
              <a:t>(1738)</a:t>
            </a:r>
          </a:p>
          <a:p>
            <a:pPr marL="342900" marR="0" lvl="0" indent="-342900" algn="l" rtl="0">
              <a:lnSpc>
                <a:spcPct val="100000"/>
              </a:lnSpc>
              <a:spcBef>
                <a:spcPts val="640"/>
              </a:spcBef>
              <a:spcAft>
                <a:spcPts val="0"/>
              </a:spcAft>
              <a:buClr>
                <a:schemeClr val="dk1"/>
              </a:buClr>
              <a:buSzPct val="100000"/>
              <a:buFont typeface="Domine"/>
              <a:buChar char="•"/>
            </a:pPr>
            <a:r>
              <a:rPr lang="en" sz="3200" b="0" i="0" u="none" strike="noStrike" cap="none">
                <a:solidFill>
                  <a:schemeClr val="dk1"/>
                </a:solidFill>
                <a:latin typeface="Domine"/>
                <a:ea typeface="Domine"/>
                <a:cs typeface="Domine"/>
                <a:sym typeface="Domine"/>
              </a:rPr>
              <a:t>rice</a:t>
            </a:r>
          </a:p>
          <a:p>
            <a:pPr marL="342900" marR="0" lvl="0" indent="-342900" algn="l" rtl="0">
              <a:lnSpc>
                <a:spcPct val="100000"/>
              </a:lnSpc>
              <a:spcBef>
                <a:spcPts val="640"/>
              </a:spcBef>
              <a:spcAft>
                <a:spcPts val="0"/>
              </a:spcAft>
              <a:buClr>
                <a:schemeClr val="dk1"/>
              </a:buClr>
              <a:buSzPct val="100000"/>
              <a:buFont typeface="Domine"/>
              <a:buChar char="•"/>
            </a:pPr>
            <a:r>
              <a:rPr lang="en" sz="3200" b="0" i="0" u="none" strike="noStrike" cap="none">
                <a:solidFill>
                  <a:schemeClr val="dk1"/>
                </a:solidFill>
                <a:latin typeface="Domine"/>
                <a:ea typeface="Domine"/>
                <a:cs typeface="Domine"/>
                <a:sym typeface="Domine"/>
              </a:rPr>
              <a:t>indigo</a:t>
            </a:r>
          </a:p>
        </p:txBody>
      </p:sp>
      <p:pic>
        <p:nvPicPr>
          <p:cNvPr id="274" name="Shape 274"/>
          <p:cNvPicPr preferRelativeResize="0"/>
          <p:nvPr/>
        </p:nvPicPr>
        <p:blipFill rotWithShape="1">
          <a:blip r:embed="rId3">
            <a:alphaModFix/>
          </a:blip>
          <a:srcRect/>
          <a:stretch/>
        </p:blipFill>
        <p:spPr>
          <a:xfrm>
            <a:off x="4160837" y="304800"/>
            <a:ext cx="4762499" cy="5105399"/>
          </a:xfrm>
          <a:prstGeom prst="rect">
            <a:avLst/>
          </a:prstGeom>
          <a:solidFill>
            <a:srgbClr val="FFFFFF"/>
          </a:solidFill>
          <a:ln>
            <a:noFill/>
          </a:ln>
        </p:spPr>
      </p:pic>
      <p:sp>
        <p:nvSpPr>
          <p:cNvPr id="275" name="Shape 275"/>
          <p:cNvSpPr txBox="1"/>
          <p:nvPr/>
        </p:nvSpPr>
        <p:spPr>
          <a:xfrm>
            <a:off x="4038600" y="304800"/>
            <a:ext cx="4800600" cy="274499"/>
          </a:xfrm>
          <a:prstGeom prst="rect">
            <a:avLst/>
          </a:prstGeom>
          <a:solidFill>
            <a:schemeClr val="dk1">
              <a:alpha val="69800"/>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Domine"/>
              <a:buNone/>
            </a:pPr>
            <a:r>
              <a:rPr lang="en" sz="1200" b="1" i="0" u="none" strike="noStrike" cap="none">
                <a:solidFill>
                  <a:schemeClr val="lt1"/>
                </a:solidFill>
                <a:latin typeface="Domine"/>
                <a:ea typeface="Domine"/>
                <a:cs typeface="Domine"/>
                <a:sym typeface="Domine"/>
              </a:rPr>
              <a:t>The West Indies and Carolina in the Seventeenth Century</a:t>
            </a:r>
          </a:p>
        </p:txBody>
      </p:sp>
      <p:pic>
        <p:nvPicPr>
          <p:cNvPr id="276" name="Shape 276"/>
          <p:cNvPicPr preferRelativeResize="0"/>
          <p:nvPr/>
        </p:nvPicPr>
        <p:blipFill rotWithShape="1">
          <a:blip r:embed="rId4">
            <a:alphaModFix/>
          </a:blip>
          <a:srcRect/>
          <a:stretch/>
        </p:blipFill>
        <p:spPr>
          <a:xfrm>
            <a:off x="3048000" y="3733800"/>
            <a:ext cx="1941599" cy="2819400"/>
          </a:xfrm>
          <a:prstGeom prst="rect">
            <a:avLst/>
          </a:prstGeom>
          <a:solidFill>
            <a:srgbClr val="FFFFFF"/>
          </a:solidFill>
          <a:ln w="9525" cap="rnd" cmpd="sng">
            <a:solidFill>
              <a:schemeClr val="dk1"/>
            </a:solidFill>
            <a:prstDash val="solid"/>
            <a:miter lim="8000"/>
            <a:headEnd type="none" w="med" len="med"/>
            <a:tailEnd type="none" w="med" len="med"/>
          </a:ln>
        </p:spPr>
      </p:pic>
      <p:sp>
        <p:nvSpPr>
          <p:cNvPr id="277" name="Shape 277"/>
          <p:cNvSpPr txBox="1"/>
          <p:nvPr/>
        </p:nvSpPr>
        <p:spPr>
          <a:xfrm>
            <a:off x="5105400" y="6248400"/>
            <a:ext cx="935099" cy="3665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C0000"/>
              </a:buClr>
              <a:buSzPct val="25000"/>
              <a:buFont typeface="Domine"/>
              <a:buNone/>
            </a:pPr>
            <a:r>
              <a:rPr lang="en" sz="1800" b="1" i="0" u="none" strike="noStrike" cap="none">
                <a:solidFill>
                  <a:srgbClr val="CC0000"/>
                </a:solidFill>
                <a:latin typeface="Domine"/>
                <a:ea typeface="Domine"/>
                <a:cs typeface="Domine"/>
                <a:sym typeface="Domine"/>
              </a:rPr>
              <a:t>Indigo</a:t>
            </a:r>
          </a:p>
        </p:txBody>
      </p:sp>
      <p:pic>
        <p:nvPicPr>
          <p:cNvPr id="278" name="Shape 278"/>
          <p:cNvPicPr preferRelativeResize="0"/>
          <p:nvPr/>
        </p:nvPicPr>
        <p:blipFill rotWithShape="1">
          <a:blip r:embed="rId5">
            <a:alphaModFix/>
          </a:blip>
          <a:srcRect/>
          <a:stretch/>
        </p:blipFill>
        <p:spPr>
          <a:xfrm>
            <a:off x="304800" y="4362450"/>
            <a:ext cx="2819400" cy="2114700"/>
          </a:xfrm>
          <a:prstGeom prst="rect">
            <a:avLst/>
          </a:prstGeom>
          <a:solidFill>
            <a:srgbClr val="FFFFFF"/>
          </a:solidFill>
          <a:ln w="9525" cap="rnd" cmpd="sng">
            <a:solidFill>
              <a:schemeClr val="dk1"/>
            </a:solidFill>
            <a:prstDash val="solid"/>
            <a:miter lim="8000"/>
            <a:headEnd type="none" w="med" len="med"/>
            <a:tailEnd type="none" w="med" len="med"/>
          </a:ln>
        </p:spPr>
      </p:pic>
      <p:sp>
        <p:nvSpPr>
          <p:cNvPr id="279" name="Shape 279"/>
          <p:cNvSpPr txBox="1"/>
          <p:nvPr/>
        </p:nvSpPr>
        <p:spPr>
          <a:xfrm>
            <a:off x="533400" y="3962400"/>
            <a:ext cx="711300" cy="3665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C0000"/>
              </a:buClr>
              <a:buSzPct val="25000"/>
              <a:buFont typeface="Domine"/>
              <a:buNone/>
            </a:pPr>
            <a:r>
              <a:rPr lang="en" sz="1800" b="1" i="0" u="none" strike="noStrike" cap="none">
                <a:solidFill>
                  <a:srgbClr val="CC0000"/>
                </a:solidFill>
                <a:latin typeface="Domine"/>
                <a:ea typeface="Domine"/>
                <a:cs typeface="Domine"/>
                <a:sym typeface="Domine"/>
              </a:rPr>
              <a:t>Rice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intessential"/>
              <a:buNone/>
            </a:pPr>
            <a:r>
              <a:rPr lang="en" sz="4400" b="1" i="0" u="none" strike="noStrike" cap="none">
                <a:solidFill>
                  <a:srgbClr val="FFFFFF"/>
                </a:solidFill>
                <a:latin typeface="Quintessential"/>
                <a:ea typeface="Quintessential"/>
                <a:cs typeface="Quintessential"/>
                <a:sym typeface="Quintessential"/>
              </a:rPr>
              <a:t>The Carolinas and Georgia</a:t>
            </a:r>
          </a:p>
        </p:txBody>
      </p:sp>
      <p:pic>
        <p:nvPicPr>
          <p:cNvPr id="285" name="Shape 285"/>
          <p:cNvPicPr preferRelativeResize="0"/>
          <p:nvPr/>
        </p:nvPicPr>
        <p:blipFill rotWithShape="1">
          <a:blip r:embed="rId3">
            <a:alphaModFix/>
          </a:blip>
          <a:srcRect/>
          <a:stretch/>
        </p:blipFill>
        <p:spPr>
          <a:xfrm>
            <a:off x="2667000" y="1371600"/>
            <a:ext cx="3981300" cy="52577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533400" y="473075"/>
            <a:ext cx="8153399" cy="1143000"/>
          </a:xfrm>
          <a:prstGeom prst="rect">
            <a:avLst/>
          </a:prstGeom>
          <a:noFill/>
          <a:ln>
            <a:noFill/>
          </a:ln>
        </p:spPr>
        <p:txBody>
          <a:bodyPr lIns="91425" tIns="45700" rIns="91425" bIns="45700" anchor="b" anchorCtr="0">
            <a:noAutofit/>
          </a:bodyPr>
          <a:lstStyle/>
          <a:p>
            <a:pPr marL="0" marR="0" lvl="0" indent="0" algn="l" rtl="0">
              <a:lnSpc>
                <a:spcPct val="80000"/>
              </a:lnSpc>
              <a:spcBef>
                <a:spcPts val="0"/>
              </a:spcBef>
              <a:spcAft>
                <a:spcPts val="0"/>
              </a:spcAft>
              <a:buClr>
                <a:schemeClr val="lt2"/>
              </a:buClr>
              <a:buSzPct val="25000"/>
              <a:buFont typeface="Times New Roman"/>
              <a:buNone/>
            </a:pPr>
            <a:r>
              <a:rPr lang="en" sz="4400" b="0" i="0" u="none" strike="noStrike" cap="none">
                <a:solidFill>
                  <a:schemeClr val="lt2"/>
                </a:solidFill>
                <a:latin typeface="Times New Roman"/>
                <a:ea typeface="Times New Roman"/>
                <a:cs typeface="Times New Roman"/>
                <a:sym typeface="Times New Roman"/>
              </a:rPr>
              <a:t>Georgia</a:t>
            </a:r>
          </a:p>
        </p:txBody>
      </p:sp>
      <p:sp>
        <p:nvSpPr>
          <p:cNvPr id="291" name="Shape 291"/>
          <p:cNvSpPr txBox="1">
            <a:spLocks noGrp="1"/>
          </p:cNvSpPr>
          <p:nvPr>
            <p:ph type="body" idx="1"/>
          </p:nvPr>
        </p:nvSpPr>
        <p:spPr>
          <a:xfrm>
            <a:off x="533400" y="1828800"/>
            <a:ext cx="4000500" cy="40385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accent2"/>
              </a:buClr>
              <a:buSzPct val="75000"/>
              <a:buFont typeface="Arial"/>
              <a:buChar char="■"/>
            </a:pPr>
            <a:r>
              <a:rPr lang="en" sz="2800" b="0" i="0" u="none" strike="noStrike" cap="none">
                <a:solidFill>
                  <a:schemeClr val="lt1"/>
                </a:solidFill>
                <a:latin typeface="Arial"/>
                <a:ea typeface="Arial"/>
                <a:cs typeface="Arial"/>
                <a:sym typeface="Arial"/>
              </a:rPr>
              <a:t>James Oglethorpe</a:t>
            </a:r>
          </a:p>
          <a:p>
            <a:pPr marL="342900" marR="0" lvl="0" indent="-342900" algn="l" rtl="0">
              <a:lnSpc>
                <a:spcPct val="100000"/>
              </a:lnSpc>
              <a:spcBef>
                <a:spcPts val="560"/>
              </a:spcBef>
              <a:spcAft>
                <a:spcPts val="0"/>
              </a:spcAft>
              <a:buClr>
                <a:schemeClr val="accent2"/>
              </a:buClr>
              <a:buSzPct val="75000"/>
              <a:buFont typeface="Arial"/>
              <a:buChar char="■"/>
            </a:pPr>
            <a:r>
              <a:rPr lang="en" sz="2800" b="0" i="0" u="none" strike="noStrike" cap="none">
                <a:solidFill>
                  <a:schemeClr val="lt1"/>
                </a:solidFill>
                <a:latin typeface="Arial"/>
                <a:ea typeface="Arial"/>
                <a:cs typeface="Arial"/>
                <a:sym typeface="Arial"/>
              </a:rPr>
              <a:t>Serve as a buffer to Spanish in FL</a:t>
            </a:r>
          </a:p>
          <a:p>
            <a:pPr marL="342900" marR="0" lvl="0" indent="-342900" algn="l" rtl="0">
              <a:lnSpc>
                <a:spcPct val="100000"/>
              </a:lnSpc>
              <a:spcBef>
                <a:spcPts val="560"/>
              </a:spcBef>
              <a:spcAft>
                <a:spcPts val="0"/>
              </a:spcAft>
              <a:buClr>
                <a:schemeClr val="accent2"/>
              </a:buClr>
              <a:buSzPct val="75000"/>
              <a:buFont typeface="Arial"/>
              <a:buChar char="■"/>
            </a:pPr>
            <a:r>
              <a:rPr lang="en" sz="2800" b="0" i="0" u="none" strike="noStrike" cap="none">
                <a:solidFill>
                  <a:schemeClr val="lt1"/>
                </a:solidFill>
                <a:latin typeface="Arial"/>
                <a:ea typeface="Arial"/>
                <a:cs typeface="Arial"/>
                <a:sym typeface="Arial"/>
              </a:rPr>
              <a:t>Haven for imprisoned debtors</a:t>
            </a:r>
          </a:p>
          <a:p>
            <a:pPr marL="342900" marR="0" lvl="0" indent="-342900" algn="l" rtl="0">
              <a:lnSpc>
                <a:spcPct val="100000"/>
              </a:lnSpc>
              <a:spcBef>
                <a:spcPts val="560"/>
              </a:spcBef>
              <a:spcAft>
                <a:spcPts val="0"/>
              </a:spcAft>
              <a:buClr>
                <a:schemeClr val="accent2"/>
              </a:buClr>
              <a:buSzPct val="75000"/>
              <a:buFont typeface="Arial"/>
              <a:buChar char="■"/>
            </a:pPr>
            <a:r>
              <a:rPr lang="en" sz="2800" b="0" i="0" u="none" strike="noStrike" cap="none">
                <a:solidFill>
                  <a:schemeClr val="lt1"/>
                </a:solidFill>
                <a:latin typeface="Arial"/>
                <a:ea typeface="Arial"/>
                <a:cs typeface="Arial"/>
                <a:sym typeface="Arial"/>
              </a:rPr>
              <a:t>Religious Toleration (except Catholics)</a:t>
            </a:r>
          </a:p>
          <a:p>
            <a:pPr marR="0" lvl="0" algn="l" rtl="0">
              <a:lnSpc>
                <a:spcPct val="100000"/>
              </a:lnSpc>
              <a:spcBef>
                <a:spcPts val="560"/>
              </a:spcBef>
              <a:spcAft>
                <a:spcPts val="0"/>
              </a:spcAft>
              <a:buNone/>
            </a:pPr>
            <a:endParaRPr/>
          </a:p>
          <a:p>
            <a:pPr marL="0" marR="0" lvl="0" indent="0" algn="l" rtl="0">
              <a:spcBef>
                <a:spcPts val="0"/>
              </a:spcBef>
              <a:buSzPct val="25000"/>
              <a:buNone/>
            </a:pPr>
            <a:endParaRPr sz="2800" b="0" i="0" u="none" strike="noStrike" cap="none">
              <a:solidFill>
                <a:schemeClr val="lt1"/>
              </a:solidFill>
              <a:latin typeface="Arial"/>
              <a:ea typeface="Arial"/>
              <a:cs typeface="Arial"/>
              <a:sym typeface="Arial"/>
            </a:endParaRPr>
          </a:p>
        </p:txBody>
      </p:sp>
      <p:sp>
        <p:nvSpPr>
          <p:cNvPr id="292" name="Shape 292"/>
          <p:cNvSpPr txBox="1">
            <a:spLocks noGrp="1"/>
          </p:cNvSpPr>
          <p:nvPr>
            <p:ph type="body" idx="2"/>
          </p:nvPr>
        </p:nvSpPr>
        <p:spPr>
          <a:xfrm>
            <a:off x="4686300" y="1828800"/>
            <a:ext cx="4000500" cy="40385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800" b="0" i="0" u="none" strike="noStrike" cap="none">
              <a:solidFill>
                <a:schemeClr val="lt1"/>
              </a:solidFill>
              <a:latin typeface="Arial"/>
              <a:ea typeface="Arial"/>
              <a:cs typeface="Arial"/>
              <a:sym typeface="Arial"/>
            </a:endParaRPr>
          </a:p>
        </p:txBody>
      </p:sp>
      <p:pic>
        <p:nvPicPr>
          <p:cNvPr id="293" name="Shape 293" descr="http://historygallery.com/books/1731georgia/1731GeorgiaCharter1.jpg"/>
          <p:cNvPicPr preferRelativeResize="0"/>
          <p:nvPr/>
        </p:nvPicPr>
        <p:blipFill rotWithShape="1">
          <a:blip r:embed="rId3">
            <a:alphaModFix/>
          </a:blip>
          <a:srcRect/>
          <a:stretch/>
        </p:blipFill>
        <p:spPr>
          <a:xfrm>
            <a:off x="4724400" y="301625"/>
            <a:ext cx="4200600" cy="65564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a:spcBef>
                <a:spcPts val="0"/>
              </a:spcBef>
              <a:buNone/>
            </a:pPr>
            <a:r>
              <a:rPr lang="en"/>
              <a:t>S</a:t>
            </a:r>
          </a:p>
        </p:txBody>
      </p:sp>
      <p:pic>
        <p:nvPicPr>
          <p:cNvPr id="299" name="Shape 299" descr="WP_20140828_005.jpg"/>
          <p:cNvPicPr preferRelativeResize="0"/>
          <p:nvPr/>
        </p:nvPicPr>
        <p:blipFill>
          <a:blip r:embed="rId3">
            <a:alphaModFix/>
          </a:blip>
          <a:stretch>
            <a:fillRect/>
          </a:stretch>
        </p:blipFill>
        <p:spPr>
          <a:xfrm>
            <a:off x="759659" y="0"/>
            <a:ext cx="7624681" cy="6858000"/>
          </a:xfrm>
          <a:prstGeom prst="rect">
            <a:avLst/>
          </a:prstGeom>
          <a:noFill/>
          <a:ln>
            <a:noFill/>
          </a:ln>
        </p:spPr>
      </p:pic>
      <p:sp>
        <p:nvSpPr>
          <p:cNvPr id="300" name="Shape 300"/>
          <p:cNvSpPr txBox="1">
            <a:spLocks noGrp="1"/>
          </p:cNvSpPr>
          <p:nvPr>
            <p:ph type="title"/>
          </p:nvPr>
        </p:nvSpPr>
        <p:spPr>
          <a:xfrm>
            <a:off x="1002300" y="5670375"/>
            <a:ext cx="7498500" cy="1250999"/>
          </a:xfrm>
          <a:prstGeom prst="rect">
            <a:avLst/>
          </a:prstGeom>
        </p:spPr>
        <p:txBody>
          <a:bodyPr lIns="91425" tIns="91425" rIns="91425" bIns="91425" anchor="ctr" anchorCtr="0">
            <a:noAutofit/>
          </a:bodyPr>
          <a:lstStyle/>
          <a:p>
            <a:pPr lvl="0" rtl="0">
              <a:spcBef>
                <a:spcPts val="0"/>
              </a:spcBef>
              <a:buNone/>
            </a:pPr>
            <a:r>
              <a:rPr lang="en" sz="3600"/>
              <a:t>Slavery in the American Colonies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457200" y="152400"/>
            <a:ext cx="8229600" cy="5333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intessential"/>
              <a:buNone/>
            </a:pPr>
            <a:r>
              <a:rPr lang="en" sz="3600" b="1" i="0" u="none" strike="noStrike" cap="none">
                <a:solidFill>
                  <a:srgbClr val="FFFFFF"/>
                </a:solidFill>
                <a:latin typeface="Quintessential"/>
                <a:ea typeface="Quintessential"/>
                <a:cs typeface="Quintessential"/>
                <a:sym typeface="Quintessential"/>
              </a:rPr>
              <a:t>The Atlantic Slave Trade</a:t>
            </a:r>
            <a:r>
              <a:rPr lang="en" sz="4000" b="1" i="0" u="none" strike="noStrike" cap="none">
                <a:solidFill>
                  <a:schemeClr val="dk2"/>
                </a:solidFill>
                <a:latin typeface="Quintessential"/>
                <a:ea typeface="Quintessential"/>
                <a:cs typeface="Quintessential"/>
                <a:sym typeface="Quintessential"/>
              </a:rPr>
              <a:t> </a:t>
            </a:r>
          </a:p>
        </p:txBody>
      </p:sp>
      <p:pic>
        <p:nvPicPr>
          <p:cNvPr id="306" name="Shape 306"/>
          <p:cNvPicPr preferRelativeResize="0"/>
          <p:nvPr/>
        </p:nvPicPr>
        <p:blipFill rotWithShape="1">
          <a:blip r:embed="rId3">
            <a:alphaModFix/>
          </a:blip>
          <a:srcRect/>
          <a:stretch/>
        </p:blipFill>
        <p:spPr>
          <a:xfrm>
            <a:off x="228600" y="685800"/>
            <a:ext cx="8763000" cy="6061200"/>
          </a:xfrm>
          <a:prstGeom prst="rect">
            <a:avLst/>
          </a:prstGeom>
          <a:solidFill>
            <a:srgbClr val="FFFFFF"/>
          </a:solidFill>
          <a:ln>
            <a:noFill/>
          </a:ln>
        </p:spPr>
      </p:pic>
      <p:sp>
        <p:nvSpPr>
          <p:cNvPr id="307" name="Shape 307"/>
          <p:cNvSpPr txBox="1"/>
          <p:nvPr/>
        </p:nvSpPr>
        <p:spPr>
          <a:xfrm>
            <a:off x="4038600" y="5105400"/>
            <a:ext cx="2590800" cy="396900"/>
          </a:xfrm>
          <a:prstGeom prst="rect">
            <a:avLst/>
          </a:prstGeom>
          <a:solidFill>
            <a:schemeClr val="dk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2"/>
              </a:buClr>
              <a:buSzPct val="25000"/>
              <a:buFont typeface="Domine"/>
              <a:buNone/>
            </a:pPr>
            <a:r>
              <a:rPr lang="en" sz="2000" b="1" i="0" u="none" strike="noStrike" cap="none">
                <a:solidFill>
                  <a:schemeClr val="lt2"/>
                </a:solidFill>
                <a:latin typeface="Domine"/>
                <a:ea typeface="Domine"/>
                <a:cs typeface="Domine"/>
                <a:sym typeface="Domine"/>
              </a:rPr>
              <a:t>“middle passage”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0" y="0"/>
            <a:ext cx="2895600" cy="6476999"/>
          </a:xfrm>
          <a:prstGeom prst="rect">
            <a:avLst/>
          </a:prstGeom>
        </p:spPr>
        <p:txBody>
          <a:bodyPr lIns="91425" tIns="91425" rIns="91425" bIns="91425" anchor="ctr" anchorCtr="0">
            <a:noAutofit/>
          </a:bodyPr>
          <a:lstStyle/>
          <a:p>
            <a:pPr lvl="0">
              <a:spcBef>
                <a:spcPts val="0"/>
              </a:spcBef>
              <a:buNone/>
            </a:pPr>
            <a:endParaRPr/>
          </a:p>
        </p:txBody>
      </p:sp>
      <p:sp>
        <p:nvSpPr>
          <p:cNvPr id="313" name="Shape 313"/>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a:spcBef>
                <a:spcPts val="0"/>
              </a:spcBef>
              <a:buNone/>
            </a:pPr>
            <a:endParaRPr/>
          </a:p>
        </p:txBody>
      </p:sp>
      <p:pic>
        <p:nvPicPr>
          <p:cNvPr id="314" name="Shape 314"/>
          <p:cNvPicPr preferRelativeResize="0"/>
          <p:nvPr/>
        </p:nvPicPr>
        <p:blipFill>
          <a:blip r:embed="rId3">
            <a:alphaModFix/>
          </a:blip>
          <a:stretch>
            <a:fillRect/>
          </a:stretch>
        </p:blipFill>
        <p:spPr>
          <a:xfrm>
            <a:off x="1783575" y="4484350"/>
            <a:ext cx="3196225" cy="1992649"/>
          </a:xfrm>
          <a:prstGeom prst="rect">
            <a:avLst/>
          </a:prstGeom>
          <a:noFill/>
          <a:ln>
            <a:noFill/>
          </a:ln>
        </p:spPr>
      </p:pic>
      <p:pic>
        <p:nvPicPr>
          <p:cNvPr id="315" name="Shape 315"/>
          <p:cNvPicPr preferRelativeResize="0"/>
          <p:nvPr/>
        </p:nvPicPr>
        <p:blipFill>
          <a:blip r:embed="rId4">
            <a:alphaModFix/>
          </a:blip>
          <a:stretch>
            <a:fillRect/>
          </a:stretch>
        </p:blipFill>
        <p:spPr>
          <a:xfrm>
            <a:off x="5754350" y="4314825"/>
            <a:ext cx="2714625" cy="2162175"/>
          </a:xfrm>
          <a:prstGeom prst="rect">
            <a:avLst/>
          </a:prstGeom>
          <a:noFill/>
          <a:ln>
            <a:noFill/>
          </a:ln>
        </p:spPr>
      </p:pic>
      <p:pic>
        <p:nvPicPr>
          <p:cNvPr id="316" name="Shape 316"/>
          <p:cNvPicPr preferRelativeResize="0"/>
          <p:nvPr/>
        </p:nvPicPr>
        <p:blipFill>
          <a:blip r:embed="rId5">
            <a:alphaModFix/>
          </a:blip>
          <a:stretch>
            <a:fillRect/>
          </a:stretch>
        </p:blipFill>
        <p:spPr>
          <a:xfrm>
            <a:off x="708425" y="514975"/>
            <a:ext cx="6972624" cy="36048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0" y="0"/>
            <a:ext cx="2895600" cy="6476999"/>
          </a:xfrm>
          <a:prstGeom prst="rect">
            <a:avLst/>
          </a:prstGeom>
        </p:spPr>
        <p:txBody>
          <a:bodyPr lIns="91425" tIns="91425" rIns="91425" bIns="91425" anchor="ctr" anchorCtr="0">
            <a:noAutofit/>
          </a:bodyPr>
          <a:lstStyle/>
          <a:p>
            <a:pPr lvl="0">
              <a:spcBef>
                <a:spcPts val="0"/>
              </a:spcBef>
              <a:buNone/>
            </a:pPr>
            <a:endParaRPr/>
          </a:p>
        </p:txBody>
      </p:sp>
      <p:sp>
        <p:nvSpPr>
          <p:cNvPr id="322" name="Shape 322"/>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a:spcBef>
                <a:spcPts val="0"/>
              </a:spcBef>
              <a:buNone/>
            </a:pPr>
            <a:endParaRPr/>
          </a:p>
        </p:txBody>
      </p:sp>
      <p:pic>
        <p:nvPicPr>
          <p:cNvPr id="323" name="Shape 323" descr="WP_20140828_008.jpg"/>
          <p:cNvPicPr preferRelativeResize="0"/>
          <p:nvPr/>
        </p:nvPicPr>
        <p:blipFill>
          <a:blip r:embed="rId3">
            <a:alphaModFix/>
          </a:blip>
          <a:stretch>
            <a:fillRect/>
          </a:stretch>
        </p:blipFill>
        <p:spPr>
          <a:xfrm>
            <a:off x="669075" y="531200"/>
            <a:ext cx="7784099" cy="58118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Sub Concept I</a:t>
            </a:r>
          </a:p>
        </p:txBody>
      </p:sp>
      <p:sp>
        <p:nvSpPr>
          <p:cNvPr id="105" name="Shape 105"/>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a:spcBef>
                <a:spcPts val="0"/>
              </a:spcBef>
              <a:buNone/>
            </a:pPr>
            <a:r>
              <a:rPr lang="en" sz="3600" b="1">
                <a:solidFill>
                  <a:srgbClr val="000000"/>
                </a:solidFill>
                <a:latin typeface="Times New Roman"/>
                <a:ea typeface="Times New Roman"/>
                <a:cs typeface="Times New Roman"/>
                <a:sym typeface="Times New Roman"/>
              </a:rPr>
              <a:t>Spanish, French, Dutch, and British colonizers had different economic and imperial goals involving land and labor that shaped the social and political development of their colonies as well as their relationships with native populations.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a:spcBef>
                <a:spcPts val="0"/>
              </a:spcBef>
              <a:buNone/>
            </a:pPr>
            <a:endParaRPr/>
          </a:p>
        </p:txBody>
      </p:sp>
      <p:pic>
        <p:nvPicPr>
          <p:cNvPr id="329" name="Shape 329"/>
          <p:cNvPicPr preferRelativeResize="0"/>
          <p:nvPr/>
        </p:nvPicPr>
        <p:blipFill>
          <a:blip r:embed="rId3">
            <a:alphaModFix/>
          </a:blip>
          <a:stretch>
            <a:fillRect/>
          </a:stretch>
        </p:blipFill>
        <p:spPr>
          <a:xfrm>
            <a:off x="559925" y="1666050"/>
            <a:ext cx="8229600" cy="5014109"/>
          </a:xfrm>
          <a:prstGeom prst="rect">
            <a:avLst/>
          </a:prstGeom>
          <a:noFill/>
          <a:ln>
            <a:noFill/>
          </a:ln>
        </p:spPr>
      </p:pic>
      <p:sp>
        <p:nvSpPr>
          <p:cNvPr id="330" name="Shape 330"/>
          <p:cNvSpPr txBox="1">
            <a:spLocks noGrp="1"/>
          </p:cNvSpPr>
          <p:nvPr>
            <p:ph type="title"/>
          </p:nvPr>
        </p:nvSpPr>
        <p:spPr>
          <a:xfrm>
            <a:off x="0" y="0"/>
            <a:ext cx="8849100" cy="1490400"/>
          </a:xfrm>
          <a:prstGeom prst="rect">
            <a:avLst/>
          </a:prstGeom>
        </p:spPr>
        <p:txBody>
          <a:bodyPr lIns="91425" tIns="91425" rIns="91425" bIns="91425" anchor="ctr" anchorCtr="0">
            <a:noAutofit/>
          </a:bodyPr>
          <a:lstStyle/>
          <a:p>
            <a:pPr lvl="0" rtl="0">
              <a:spcBef>
                <a:spcPts val="0"/>
              </a:spcBef>
              <a:buNone/>
            </a:pPr>
            <a:r>
              <a:rPr lang="en"/>
              <a:t>Slave Auctions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intessential"/>
              <a:buNone/>
            </a:pPr>
            <a:r>
              <a:rPr lang="en" sz="4400" b="0" i="0" u="none" strike="noStrike" cap="none">
                <a:solidFill>
                  <a:srgbClr val="FFFFFF"/>
                </a:solidFill>
                <a:latin typeface="Quintessential"/>
                <a:ea typeface="Quintessential"/>
                <a:cs typeface="Quintessential"/>
                <a:sym typeface="Quintessential"/>
              </a:rPr>
              <a:t>Reasons for Slavery</a:t>
            </a:r>
          </a:p>
        </p:txBody>
      </p:sp>
      <p:sp>
        <p:nvSpPr>
          <p:cNvPr id="336" name="Shape 336"/>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Domine"/>
              <a:buChar char="•"/>
            </a:pPr>
            <a:r>
              <a:rPr lang="en" sz="3200" b="0" i="0" u="none" strike="noStrike" cap="none">
                <a:solidFill>
                  <a:schemeClr val="dk1"/>
                </a:solidFill>
                <a:latin typeface="Domine"/>
                <a:ea typeface="Domine"/>
                <a:cs typeface="Domine"/>
                <a:sym typeface="Domine"/>
              </a:rPr>
              <a:t>Decrease in indentured servants</a:t>
            </a:r>
          </a:p>
          <a:p>
            <a:pPr marL="742950" marR="0" lvl="1" indent="-285750" algn="l" rtl="0">
              <a:lnSpc>
                <a:spcPct val="100000"/>
              </a:lnSpc>
              <a:spcBef>
                <a:spcPts val="560"/>
              </a:spcBef>
              <a:spcAft>
                <a:spcPts val="0"/>
              </a:spcAft>
              <a:buClr>
                <a:schemeClr val="dk1"/>
              </a:buClr>
              <a:buSzPct val="100000"/>
              <a:buFont typeface="Domine"/>
              <a:buChar char="–"/>
            </a:pPr>
            <a:r>
              <a:rPr lang="en" sz="2800" b="0" i="0" u="none" strike="noStrike" cap="none">
                <a:solidFill>
                  <a:schemeClr val="dk1"/>
                </a:solidFill>
                <a:latin typeface="Domine"/>
                <a:ea typeface="Domine"/>
                <a:cs typeface="Domine"/>
                <a:sym typeface="Domine"/>
              </a:rPr>
              <a:t>English economy - rising w</a:t>
            </a:r>
            <a:r>
              <a:rPr lang="en" sz="2800">
                <a:latin typeface="Domine"/>
                <a:ea typeface="Domine"/>
                <a:cs typeface="Domine"/>
                <a:sym typeface="Domine"/>
              </a:rPr>
              <a:t>ages</a:t>
            </a:r>
          </a:p>
          <a:p>
            <a:pPr marL="342900" marR="0" lvl="0" indent="-342900" algn="l" rtl="0">
              <a:lnSpc>
                <a:spcPct val="100000"/>
              </a:lnSpc>
              <a:spcBef>
                <a:spcPts val="640"/>
              </a:spcBef>
              <a:spcAft>
                <a:spcPts val="0"/>
              </a:spcAft>
              <a:buClr>
                <a:schemeClr val="dk1"/>
              </a:buClr>
              <a:buSzPct val="100000"/>
              <a:buFont typeface="Domine"/>
              <a:buChar char="•"/>
            </a:pPr>
            <a:r>
              <a:rPr lang="en" sz="3200" b="0" i="0" u="none" strike="noStrike" cap="none">
                <a:solidFill>
                  <a:schemeClr val="dk1"/>
                </a:solidFill>
                <a:latin typeface="Domine"/>
                <a:ea typeface="Domine"/>
                <a:cs typeface="Domine"/>
                <a:sym typeface="Domine"/>
              </a:rPr>
              <a:t>Increase in availability of slaves </a:t>
            </a:r>
          </a:p>
          <a:p>
            <a:pPr marL="742950" marR="0" lvl="1" indent="-285750" algn="l" rtl="0">
              <a:lnSpc>
                <a:spcPct val="100000"/>
              </a:lnSpc>
              <a:spcBef>
                <a:spcPts val="560"/>
              </a:spcBef>
              <a:spcAft>
                <a:spcPts val="0"/>
              </a:spcAft>
              <a:buClr>
                <a:schemeClr val="dk1"/>
              </a:buClr>
              <a:buSzPct val="100000"/>
              <a:buFont typeface="Domine"/>
              <a:buChar char="–"/>
            </a:pPr>
            <a:r>
              <a:rPr lang="en" sz="2800">
                <a:latin typeface="Domine"/>
                <a:ea typeface="Domine"/>
                <a:cs typeface="Domine"/>
                <a:sym typeface="Domine"/>
              </a:rPr>
              <a:t>E</a:t>
            </a:r>
            <a:r>
              <a:rPr lang="en" sz="2800" b="0" i="0" u="none" strike="noStrike" cap="none">
                <a:solidFill>
                  <a:schemeClr val="dk1"/>
                </a:solidFill>
                <a:latin typeface="Domine"/>
                <a:ea typeface="Domine"/>
                <a:cs typeface="Domine"/>
                <a:sym typeface="Domine"/>
              </a:rPr>
              <a:t>nd of Royal African company monopoly</a:t>
            </a:r>
          </a:p>
          <a:p>
            <a:pPr marL="742950" marR="0" lvl="1" indent="-285750" algn="l" rtl="0">
              <a:lnSpc>
                <a:spcPct val="100000"/>
              </a:lnSpc>
              <a:spcBef>
                <a:spcPts val="560"/>
              </a:spcBef>
              <a:spcAft>
                <a:spcPts val="0"/>
              </a:spcAft>
              <a:buClr>
                <a:schemeClr val="dk1"/>
              </a:buClr>
              <a:buSzPct val="100000"/>
              <a:buFont typeface="Domine"/>
              <a:buChar char="–"/>
            </a:pPr>
            <a:r>
              <a:rPr lang="en" sz="2800" b="0" i="0" u="none" strike="noStrike" cap="none">
                <a:solidFill>
                  <a:schemeClr val="dk1"/>
                </a:solidFill>
                <a:latin typeface="Domine"/>
                <a:ea typeface="Domine"/>
                <a:cs typeface="Domine"/>
                <a:sym typeface="Domine"/>
              </a:rPr>
              <a:t>Decrease in price</a:t>
            </a:r>
          </a:p>
          <a:p>
            <a:pPr marL="342900" marR="0" lvl="0" indent="-342900" algn="l" rtl="0">
              <a:lnSpc>
                <a:spcPct val="100000"/>
              </a:lnSpc>
              <a:spcBef>
                <a:spcPts val="640"/>
              </a:spcBef>
              <a:spcAft>
                <a:spcPts val="0"/>
              </a:spcAft>
              <a:buClr>
                <a:schemeClr val="dk1"/>
              </a:buClr>
              <a:buSzPct val="100000"/>
              <a:buFont typeface="Domine"/>
              <a:buChar char="•"/>
            </a:pPr>
            <a:r>
              <a:rPr lang="en" sz="3200" b="0" i="0" u="none" strike="noStrike" cap="none">
                <a:solidFill>
                  <a:schemeClr val="dk1"/>
                </a:solidFill>
                <a:latin typeface="Domine"/>
                <a:ea typeface="Domine"/>
                <a:cs typeface="Domine"/>
                <a:sym typeface="Domine"/>
              </a:rPr>
              <a:t>Fears of growing number of landless freemen</a:t>
            </a:r>
          </a:p>
          <a:p>
            <a:pPr marL="342900" marR="0" lvl="0" indent="-342900" algn="l" rtl="0">
              <a:lnSpc>
                <a:spcPct val="100000"/>
              </a:lnSpc>
              <a:spcBef>
                <a:spcPts val="640"/>
              </a:spcBef>
              <a:spcAft>
                <a:spcPts val="0"/>
              </a:spcAft>
              <a:buClr>
                <a:schemeClr val="dk1"/>
              </a:buClr>
              <a:buSzPct val="100000"/>
              <a:buFont typeface="Domine"/>
              <a:buChar char="•"/>
            </a:pPr>
            <a:r>
              <a:rPr lang="en" sz="3200" b="0" i="0" u="none" strike="noStrike" cap="none">
                <a:solidFill>
                  <a:schemeClr val="dk1"/>
                </a:solidFill>
                <a:latin typeface="Domine"/>
                <a:ea typeface="Domine"/>
                <a:cs typeface="Domine"/>
                <a:sym typeface="Domine"/>
              </a:rPr>
              <a:t>Available supply from Caribbean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Shape 34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Quintessential"/>
              <a:buNone/>
            </a:pPr>
            <a:r>
              <a:rPr lang="en" sz="3600" b="1" i="0" u="none" strike="noStrike" cap="none">
                <a:solidFill>
                  <a:srgbClr val="FFFFFF"/>
                </a:solidFill>
                <a:latin typeface="Quintessential"/>
                <a:ea typeface="Quintessential"/>
                <a:cs typeface="Quintessential"/>
                <a:sym typeface="Quintessential"/>
              </a:rPr>
              <a:t>Estimated Number of Africans Imported to British North America, 1701–1775</a:t>
            </a:r>
          </a:p>
        </p:txBody>
      </p:sp>
      <p:pic>
        <p:nvPicPr>
          <p:cNvPr id="342" name="Shape 342"/>
          <p:cNvPicPr preferRelativeResize="0"/>
          <p:nvPr/>
        </p:nvPicPr>
        <p:blipFill rotWithShape="1">
          <a:blip r:embed="rId3">
            <a:alphaModFix/>
          </a:blip>
          <a:srcRect/>
          <a:stretch/>
        </p:blipFill>
        <p:spPr>
          <a:xfrm>
            <a:off x="2362200" y="1676400"/>
            <a:ext cx="4432199" cy="5079900"/>
          </a:xfrm>
          <a:prstGeom prst="rect">
            <a:avLst/>
          </a:prstGeom>
          <a:solidFill>
            <a:srgbClr val="FFFFFF"/>
          </a:solid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Statistics</a:t>
            </a:r>
          </a:p>
        </p:txBody>
      </p:sp>
      <p:sp>
        <p:nvSpPr>
          <p:cNvPr id="348" name="Shape 348"/>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By 1750 - 46% of Virginia’s Population</a:t>
            </a:r>
          </a:p>
          <a:p>
            <a:pPr marL="457200" lvl="0" indent="-228600" rtl="0">
              <a:spcBef>
                <a:spcPts val="0"/>
              </a:spcBef>
            </a:pPr>
            <a:r>
              <a:rPr lang="en"/>
              <a:t>In South Carolina slaves outnumbered whites 2 to 1.</a:t>
            </a:r>
          </a:p>
          <a:p>
            <a:pPr marL="457200" lvl="0" indent="-228600" rtl="0">
              <a:spcBef>
                <a:spcPts val="0"/>
              </a:spcBef>
            </a:pPr>
            <a:r>
              <a:rPr lang="en"/>
              <a:t>Slaves only 5% of Northern colonies population (2% in Massachusetts)</a:t>
            </a:r>
          </a:p>
          <a:p>
            <a:pPr marL="457200" lvl="0" indent="-228600">
              <a:spcBef>
                <a:spcPts val="0"/>
              </a:spcBef>
            </a:pPr>
            <a:r>
              <a:rPr lang="en"/>
              <a:t>Until 1750, 25% of all slaves who arrive in America die within 1st year.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209575" y="274650"/>
            <a:ext cx="3574499" cy="1143000"/>
          </a:xfrm>
          <a:prstGeom prst="rect">
            <a:avLst/>
          </a:prstGeom>
        </p:spPr>
        <p:txBody>
          <a:bodyPr lIns="91425" tIns="91425" rIns="91425" bIns="91425" anchor="ctr" anchorCtr="0">
            <a:noAutofit/>
          </a:bodyPr>
          <a:lstStyle/>
          <a:p>
            <a:pPr lvl="0">
              <a:spcBef>
                <a:spcPts val="0"/>
              </a:spcBef>
              <a:buNone/>
            </a:pPr>
            <a:r>
              <a:rPr lang="en"/>
              <a:t>Slave Codes</a:t>
            </a:r>
          </a:p>
        </p:txBody>
      </p:sp>
      <p:sp>
        <p:nvSpPr>
          <p:cNvPr id="354" name="Shape 354"/>
          <p:cNvSpPr txBox="1">
            <a:spLocks noGrp="1"/>
          </p:cNvSpPr>
          <p:nvPr>
            <p:ph type="body" idx="1"/>
          </p:nvPr>
        </p:nvSpPr>
        <p:spPr>
          <a:xfrm>
            <a:off x="209575" y="1600200"/>
            <a:ext cx="3632699" cy="3126899"/>
          </a:xfrm>
          <a:prstGeom prst="rect">
            <a:avLst/>
          </a:prstGeom>
        </p:spPr>
        <p:txBody>
          <a:bodyPr lIns="91425" tIns="91425" rIns="91425" bIns="91425" anchor="t" anchorCtr="0">
            <a:noAutofit/>
          </a:bodyPr>
          <a:lstStyle/>
          <a:p>
            <a:pPr marL="457200" lvl="0" indent="-228600" rtl="0">
              <a:spcBef>
                <a:spcPts val="0"/>
              </a:spcBef>
            </a:pPr>
            <a:r>
              <a:rPr lang="en"/>
              <a:t>Property for Life</a:t>
            </a:r>
          </a:p>
          <a:p>
            <a:pPr marL="457200" lvl="0" indent="-228600" rtl="0">
              <a:spcBef>
                <a:spcPts val="0"/>
              </a:spcBef>
            </a:pPr>
            <a:r>
              <a:rPr lang="en"/>
              <a:t>Illegal to teach literacy</a:t>
            </a:r>
          </a:p>
          <a:p>
            <a:pPr marL="457200" lvl="0" indent="-228600">
              <a:spcBef>
                <a:spcPts val="0"/>
              </a:spcBef>
            </a:pPr>
            <a:r>
              <a:rPr lang="en"/>
              <a:t>Conversion didn’t mean freedom</a:t>
            </a:r>
          </a:p>
        </p:txBody>
      </p:sp>
      <p:pic>
        <p:nvPicPr>
          <p:cNvPr id="355" name="Shape 355" descr="WP_20140828_010.jpg"/>
          <p:cNvPicPr preferRelativeResize="0"/>
          <p:nvPr/>
        </p:nvPicPr>
        <p:blipFill>
          <a:blip r:embed="rId3">
            <a:alphaModFix/>
          </a:blip>
          <a:stretch>
            <a:fillRect/>
          </a:stretch>
        </p:blipFill>
        <p:spPr>
          <a:xfrm>
            <a:off x="3933498" y="0"/>
            <a:ext cx="5210502" cy="6857999"/>
          </a:xfrm>
          <a:prstGeom prst="rect">
            <a:avLst/>
          </a:prstGeom>
          <a:noFill/>
          <a:ln>
            <a:noFill/>
          </a:ln>
        </p:spPr>
      </p:pic>
      <p:sp>
        <p:nvSpPr>
          <p:cNvPr id="356" name="Shape 356"/>
          <p:cNvSpPr txBox="1">
            <a:spLocks noGrp="1"/>
          </p:cNvSpPr>
          <p:nvPr>
            <p:ph type="body" idx="2"/>
          </p:nvPr>
        </p:nvSpPr>
        <p:spPr>
          <a:xfrm>
            <a:off x="209575" y="5274475"/>
            <a:ext cx="3574499" cy="1083899"/>
          </a:xfrm>
          <a:prstGeom prst="rect">
            <a:avLst/>
          </a:prstGeom>
        </p:spPr>
        <p:txBody>
          <a:bodyPr lIns="91425" tIns="91425" rIns="91425" bIns="91425" anchor="t" anchorCtr="0">
            <a:noAutofit/>
          </a:bodyPr>
          <a:lstStyle/>
          <a:p>
            <a:pPr lvl="0">
              <a:spcBef>
                <a:spcPts val="0"/>
              </a:spcBef>
              <a:buNone/>
            </a:pPr>
            <a:r>
              <a:rPr lang="en"/>
              <a:t>Designed to control slave population.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Slavery and Racism</a:t>
            </a:r>
          </a:p>
        </p:txBody>
      </p:sp>
      <p:sp>
        <p:nvSpPr>
          <p:cNvPr id="362" name="Shape 362"/>
          <p:cNvSpPr txBox="1">
            <a:spLocks noGrp="1"/>
          </p:cNvSpPr>
          <p:nvPr>
            <p:ph type="body" idx="1"/>
          </p:nvPr>
        </p:nvSpPr>
        <p:spPr>
          <a:xfrm>
            <a:off x="457200" y="1600200"/>
            <a:ext cx="3994500" cy="4967700"/>
          </a:xfrm>
          <a:prstGeom prst="rect">
            <a:avLst/>
          </a:prstGeom>
        </p:spPr>
        <p:txBody>
          <a:bodyPr lIns="91425" tIns="91425" rIns="91425" bIns="91425" anchor="t" anchorCtr="0">
            <a:noAutofit/>
          </a:bodyPr>
          <a:lstStyle/>
          <a:p>
            <a:pPr marL="457200" lvl="0" indent="-228600" rtl="0">
              <a:spcBef>
                <a:spcPts val="0"/>
              </a:spcBef>
            </a:pPr>
            <a:r>
              <a:rPr lang="en"/>
              <a:t>Very little intermarriage in British colonies</a:t>
            </a:r>
          </a:p>
          <a:p>
            <a:pPr marL="457200" lvl="0" indent="-228600" rtl="0">
              <a:spcBef>
                <a:spcPts val="0"/>
              </a:spcBef>
            </a:pPr>
            <a:r>
              <a:rPr lang="en"/>
              <a:t>Caste System</a:t>
            </a:r>
          </a:p>
          <a:p>
            <a:pPr marL="457200" lvl="0" indent="-228600" rtl="0">
              <a:spcBef>
                <a:spcPts val="0"/>
              </a:spcBef>
            </a:pPr>
            <a:r>
              <a:rPr lang="en"/>
              <a:t>Mulattos were still slaves</a:t>
            </a:r>
          </a:p>
          <a:p>
            <a:pPr lvl="0">
              <a:spcBef>
                <a:spcPts val="0"/>
              </a:spcBef>
              <a:buNone/>
            </a:pPr>
            <a:endParaRPr/>
          </a:p>
        </p:txBody>
      </p:sp>
      <p:sp>
        <p:nvSpPr>
          <p:cNvPr id="363" name="Shape 363"/>
          <p:cNvSpPr txBox="1">
            <a:spLocks noGrp="1"/>
          </p:cNvSpPr>
          <p:nvPr>
            <p:ph type="body" idx="2"/>
          </p:nvPr>
        </p:nvSpPr>
        <p:spPr>
          <a:xfrm>
            <a:off x="4692273" y="1600200"/>
            <a:ext cx="3994500" cy="4967700"/>
          </a:xfrm>
          <a:prstGeom prst="rect">
            <a:avLst/>
          </a:prstGeom>
        </p:spPr>
        <p:txBody>
          <a:bodyPr lIns="91425" tIns="91425" rIns="91425" bIns="91425" anchor="t" anchorCtr="0">
            <a:noAutofit/>
          </a:bodyPr>
          <a:lstStyle/>
          <a:p>
            <a:pPr lvl="0">
              <a:spcBef>
                <a:spcPts val="0"/>
              </a:spcBef>
              <a:buNone/>
            </a:pPr>
            <a:endParaRPr/>
          </a:p>
        </p:txBody>
      </p:sp>
      <p:pic>
        <p:nvPicPr>
          <p:cNvPr id="364" name="Shape 364"/>
          <p:cNvPicPr preferRelativeResize="0"/>
          <p:nvPr/>
        </p:nvPicPr>
        <p:blipFill>
          <a:blip r:embed="rId3">
            <a:alphaModFix/>
          </a:blip>
          <a:stretch>
            <a:fillRect/>
          </a:stretch>
        </p:blipFill>
        <p:spPr>
          <a:xfrm>
            <a:off x="5049237" y="1704975"/>
            <a:ext cx="3397030" cy="49677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Slave Life</a:t>
            </a:r>
          </a:p>
        </p:txBody>
      </p:sp>
      <p:sp>
        <p:nvSpPr>
          <p:cNvPr id="370" name="Shape 370"/>
          <p:cNvSpPr txBox="1">
            <a:spLocks noGrp="1"/>
          </p:cNvSpPr>
          <p:nvPr>
            <p:ph type="body" idx="1"/>
          </p:nvPr>
        </p:nvSpPr>
        <p:spPr>
          <a:xfrm>
            <a:off x="457200" y="1600200"/>
            <a:ext cx="3994500" cy="4967700"/>
          </a:xfrm>
          <a:prstGeom prst="rect">
            <a:avLst/>
          </a:prstGeom>
        </p:spPr>
        <p:txBody>
          <a:bodyPr lIns="91425" tIns="91425" rIns="91425" bIns="91425" anchor="t" anchorCtr="0">
            <a:noAutofit/>
          </a:bodyPr>
          <a:lstStyle/>
          <a:p>
            <a:pPr lvl="0">
              <a:spcBef>
                <a:spcPts val="0"/>
              </a:spcBef>
              <a:buNone/>
            </a:pPr>
            <a:endParaRPr/>
          </a:p>
        </p:txBody>
      </p:sp>
      <p:sp>
        <p:nvSpPr>
          <p:cNvPr id="371" name="Shape 371"/>
          <p:cNvSpPr txBox="1">
            <a:spLocks noGrp="1"/>
          </p:cNvSpPr>
          <p:nvPr>
            <p:ph type="body" idx="2"/>
          </p:nvPr>
        </p:nvSpPr>
        <p:spPr>
          <a:xfrm>
            <a:off x="4692273" y="1600200"/>
            <a:ext cx="3994500" cy="4967700"/>
          </a:xfrm>
          <a:prstGeom prst="rect">
            <a:avLst/>
          </a:prstGeom>
        </p:spPr>
        <p:txBody>
          <a:bodyPr lIns="91425" tIns="91425" rIns="91425" bIns="91425" anchor="t" anchorCtr="0">
            <a:noAutofit/>
          </a:bodyPr>
          <a:lstStyle/>
          <a:p>
            <a:pPr marL="457200" lvl="0" indent="-406400" rtl="0">
              <a:spcBef>
                <a:spcPts val="0"/>
              </a:spcBef>
              <a:buSzPct val="100000"/>
            </a:pPr>
            <a:r>
              <a:rPr lang="en" sz="2800"/>
              <a:t>Harshest in lower South</a:t>
            </a:r>
          </a:p>
          <a:p>
            <a:pPr marL="457200" lvl="0" indent="-406400" rtl="0">
              <a:spcBef>
                <a:spcPts val="0"/>
              </a:spcBef>
              <a:buSzPct val="100000"/>
            </a:pPr>
            <a:r>
              <a:rPr lang="en" sz="2800"/>
              <a:t>Tobacco-growing was less deadly</a:t>
            </a:r>
          </a:p>
          <a:p>
            <a:pPr marL="457200" lvl="0" indent="-406400" rtl="0">
              <a:spcBef>
                <a:spcPts val="0"/>
              </a:spcBef>
              <a:buSzPct val="100000"/>
            </a:pPr>
            <a:r>
              <a:rPr lang="en" sz="2800"/>
              <a:t>Family life possible by 1720</a:t>
            </a:r>
          </a:p>
          <a:p>
            <a:pPr marL="457200" lvl="0" indent="-406400" rtl="0">
              <a:spcBef>
                <a:spcPts val="0"/>
              </a:spcBef>
              <a:buSzPct val="100000"/>
            </a:pPr>
            <a:r>
              <a:rPr lang="en" sz="2800"/>
              <a:t>Mix of American and African culture</a:t>
            </a:r>
          </a:p>
          <a:p>
            <a:pPr marL="914400" lvl="1" indent="-228600" rtl="0">
              <a:spcBef>
                <a:spcPts val="0"/>
              </a:spcBef>
            </a:pPr>
            <a:r>
              <a:rPr lang="en"/>
              <a:t>Religion</a:t>
            </a:r>
          </a:p>
          <a:p>
            <a:pPr marL="914400" lvl="1" indent="-228600" rtl="0">
              <a:spcBef>
                <a:spcPts val="0"/>
              </a:spcBef>
            </a:pPr>
            <a:r>
              <a:rPr lang="en"/>
              <a:t>Music</a:t>
            </a:r>
          </a:p>
          <a:p>
            <a:pPr marL="914400" lvl="1" indent="-228600" rtl="0">
              <a:spcBef>
                <a:spcPts val="0"/>
              </a:spcBef>
            </a:pPr>
            <a:r>
              <a:rPr lang="en"/>
              <a:t>Oral Traditions</a:t>
            </a:r>
          </a:p>
          <a:p>
            <a:pPr marL="914400" lvl="1" indent="-228600">
              <a:spcBef>
                <a:spcPts val="0"/>
              </a:spcBef>
            </a:pPr>
            <a:r>
              <a:rPr lang="en"/>
              <a:t>Family</a:t>
            </a:r>
          </a:p>
        </p:txBody>
      </p:sp>
      <p:pic>
        <p:nvPicPr>
          <p:cNvPr id="372" name="Shape 372"/>
          <p:cNvPicPr preferRelativeResize="0"/>
          <p:nvPr/>
        </p:nvPicPr>
        <p:blipFill>
          <a:blip r:embed="rId3">
            <a:alphaModFix/>
          </a:blip>
          <a:stretch>
            <a:fillRect/>
          </a:stretch>
        </p:blipFill>
        <p:spPr>
          <a:xfrm>
            <a:off x="839350" y="1600187"/>
            <a:ext cx="3381375" cy="51720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Stono Rebellion</a:t>
            </a:r>
          </a:p>
        </p:txBody>
      </p:sp>
      <p:sp>
        <p:nvSpPr>
          <p:cNvPr id="378" name="Shape 378"/>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Largest slave revolt in 13 colonies</a:t>
            </a:r>
          </a:p>
          <a:p>
            <a:pPr marL="457200" lvl="0" indent="-228600" rtl="0">
              <a:spcBef>
                <a:spcPts val="0"/>
              </a:spcBef>
            </a:pPr>
            <a:r>
              <a:rPr lang="en"/>
              <a:t>Spain offered freedom in Florida</a:t>
            </a:r>
          </a:p>
          <a:p>
            <a:pPr marL="457200" lvl="0" indent="-228600" rtl="0">
              <a:spcBef>
                <a:spcPts val="0"/>
              </a:spcBef>
            </a:pPr>
            <a:r>
              <a:rPr lang="en"/>
              <a:t>1739 - SC slaves tried to march to Florida </a:t>
            </a:r>
          </a:p>
          <a:p>
            <a:pPr marL="457200" lvl="0" indent="-228600" rtl="0">
              <a:spcBef>
                <a:spcPts val="0"/>
              </a:spcBef>
            </a:pPr>
            <a:r>
              <a:rPr lang="en"/>
              <a:t>Militia stopped them after 25 whites died</a:t>
            </a:r>
          </a:p>
          <a:p>
            <a:pPr lvl="0" rtl="0">
              <a:spcBef>
                <a:spcPts val="0"/>
              </a:spcBef>
              <a:buNone/>
            </a:pPr>
            <a:endParaRPr/>
          </a:p>
          <a:p>
            <a:pPr lvl="0">
              <a:spcBef>
                <a:spcPts val="0"/>
              </a:spcBef>
              <a:buNone/>
            </a:pPr>
            <a:r>
              <a:rPr lang="en"/>
              <a:t>SIGNIFICANCE: Slave system more strict!</a:t>
            </a:r>
          </a:p>
        </p:txBody>
      </p:sp>
      <p:pic>
        <p:nvPicPr>
          <p:cNvPr id="379" name="Shape 379"/>
          <p:cNvPicPr preferRelativeResize="0"/>
          <p:nvPr/>
        </p:nvPicPr>
        <p:blipFill>
          <a:blip r:embed="rId3">
            <a:alphaModFix/>
          </a:blip>
          <a:stretch>
            <a:fillRect/>
          </a:stretch>
        </p:blipFill>
        <p:spPr>
          <a:xfrm>
            <a:off x="1704925" y="4692837"/>
            <a:ext cx="1905000" cy="1905000"/>
          </a:xfrm>
          <a:prstGeom prst="rect">
            <a:avLst/>
          </a:prstGeom>
          <a:noFill/>
          <a:ln>
            <a:noFill/>
          </a:ln>
        </p:spPr>
      </p:pic>
      <p:pic>
        <p:nvPicPr>
          <p:cNvPr id="380" name="Shape 380"/>
          <p:cNvPicPr preferRelativeResize="0"/>
          <p:nvPr/>
        </p:nvPicPr>
        <p:blipFill>
          <a:blip r:embed="rId4">
            <a:alphaModFix/>
          </a:blip>
          <a:stretch>
            <a:fillRect/>
          </a:stretch>
        </p:blipFill>
        <p:spPr>
          <a:xfrm>
            <a:off x="5190425" y="4821425"/>
            <a:ext cx="2381250" cy="16478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Negro Act 1740</a:t>
            </a:r>
          </a:p>
        </p:txBody>
      </p:sp>
      <p:sp>
        <p:nvSpPr>
          <p:cNvPr id="386" name="Shape 386"/>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Can’t import slaves directly from Africa into South Carolina</a:t>
            </a:r>
          </a:p>
          <a:p>
            <a:pPr marL="457200" lvl="0" indent="-228600" rtl="0">
              <a:spcBef>
                <a:spcPts val="0"/>
              </a:spcBef>
            </a:pPr>
            <a:r>
              <a:rPr lang="en"/>
              <a:t>Militia patrol to prevent slaves from gathering</a:t>
            </a:r>
          </a:p>
          <a:p>
            <a:pPr marL="457200" lvl="0" indent="-228600" rtl="0">
              <a:spcBef>
                <a:spcPts val="0"/>
              </a:spcBef>
            </a:pPr>
            <a:r>
              <a:rPr lang="en"/>
              <a:t>Harsh treatment of slaves meant fines for owners</a:t>
            </a:r>
          </a:p>
          <a:p>
            <a:pPr marL="457200" lvl="0" indent="-228600">
              <a:spcBef>
                <a:spcPts val="0"/>
              </a:spcBef>
            </a:pPr>
            <a:r>
              <a:rPr lang="en"/>
              <a:t>No slaves could gather in groups, nor could they grown their own food, learn to read or work for money</a:t>
            </a:r>
          </a:p>
        </p:txBody>
      </p:sp>
      <p:sp>
        <p:nvSpPr>
          <p:cNvPr id="387" name="Shape 387"/>
          <p:cNvSpPr txBox="1"/>
          <p:nvPr/>
        </p:nvSpPr>
        <p:spPr>
          <a:xfrm>
            <a:off x="4248150" y="990600"/>
            <a:ext cx="3657600" cy="457200"/>
          </a:xfrm>
          <a:prstGeom prst="rect">
            <a:avLst/>
          </a:prstGeom>
          <a:noFill/>
          <a:ln>
            <a:noFill/>
          </a:ln>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Southern Society - 18th c.</a:t>
            </a:r>
          </a:p>
        </p:txBody>
      </p:sp>
      <p:sp>
        <p:nvSpPr>
          <p:cNvPr id="393" name="Shape 393"/>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a:spcBef>
                <a:spcPts val="0"/>
              </a:spcBef>
              <a:buNone/>
            </a:pPr>
            <a:endParaRPr/>
          </a:p>
        </p:txBody>
      </p:sp>
      <p:sp>
        <p:nvSpPr>
          <p:cNvPr id="394" name="Shape 394"/>
          <p:cNvSpPr/>
          <p:nvPr/>
        </p:nvSpPr>
        <p:spPr>
          <a:xfrm>
            <a:off x="1740775" y="1870650"/>
            <a:ext cx="5477399" cy="4426800"/>
          </a:xfrm>
          <a:prstGeom prst="triangle">
            <a:avLst>
              <a:gd name="adj" fmla="val 50000"/>
            </a:avLst>
          </a:prstGeom>
          <a:solidFill>
            <a:schemeClr val="lt2"/>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5" name="Shape 395"/>
          <p:cNvSpPr txBox="1"/>
          <p:nvPr/>
        </p:nvSpPr>
        <p:spPr>
          <a:xfrm>
            <a:off x="4753050" y="1984950"/>
            <a:ext cx="2836199" cy="540299"/>
          </a:xfrm>
          <a:prstGeom prst="rect">
            <a:avLst/>
          </a:prstGeom>
          <a:noFill/>
          <a:ln>
            <a:noFill/>
          </a:ln>
        </p:spPr>
        <p:txBody>
          <a:bodyPr lIns="91425" tIns="91425" rIns="91425" bIns="91425" anchor="t" anchorCtr="0">
            <a:noAutofit/>
          </a:bodyPr>
          <a:lstStyle/>
          <a:p>
            <a:pPr lvl="0">
              <a:spcBef>
                <a:spcPts val="0"/>
              </a:spcBef>
              <a:buNone/>
            </a:pPr>
            <a:r>
              <a:rPr lang="en"/>
              <a:t>Plantation Owners</a:t>
            </a:r>
          </a:p>
        </p:txBody>
      </p:sp>
      <p:sp>
        <p:nvSpPr>
          <p:cNvPr id="396" name="Shape 396"/>
          <p:cNvSpPr txBox="1"/>
          <p:nvPr/>
        </p:nvSpPr>
        <p:spPr>
          <a:xfrm>
            <a:off x="3736625" y="3226400"/>
            <a:ext cx="1545600" cy="435299"/>
          </a:xfrm>
          <a:prstGeom prst="rect">
            <a:avLst/>
          </a:prstGeom>
          <a:noFill/>
          <a:ln>
            <a:noFill/>
          </a:ln>
        </p:spPr>
        <p:txBody>
          <a:bodyPr lIns="91425" tIns="91425" rIns="91425" bIns="91425" anchor="t" anchorCtr="0">
            <a:noAutofit/>
          </a:bodyPr>
          <a:lstStyle/>
          <a:p>
            <a:pPr lvl="0" algn="ctr">
              <a:spcBef>
                <a:spcPts val="0"/>
              </a:spcBef>
              <a:buNone/>
            </a:pPr>
            <a:r>
              <a:rPr lang="en"/>
              <a:t>Small Farmers</a:t>
            </a:r>
          </a:p>
        </p:txBody>
      </p:sp>
      <p:sp>
        <p:nvSpPr>
          <p:cNvPr id="397" name="Shape 397"/>
          <p:cNvSpPr txBox="1"/>
          <p:nvPr/>
        </p:nvSpPr>
        <p:spPr>
          <a:xfrm>
            <a:off x="3523675" y="4210437"/>
            <a:ext cx="1815599" cy="540299"/>
          </a:xfrm>
          <a:prstGeom prst="rect">
            <a:avLst/>
          </a:prstGeom>
          <a:noFill/>
          <a:ln>
            <a:noFill/>
          </a:ln>
        </p:spPr>
        <p:txBody>
          <a:bodyPr lIns="91425" tIns="91425" rIns="91425" bIns="91425" anchor="t" anchorCtr="0">
            <a:noAutofit/>
          </a:bodyPr>
          <a:lstStyle/>
          <a:p>
            <a:pPr lvl="0" algn="ctr">
              <a:spcBef>
                <a:spcPts val="0"/>
              </a:spcBef>
              <a:buNone/>
            </a:pPr>
            <a:r>
              <a:rPr lang="en"/>
              <a:t>Landless Whites</a:t>
            </a:r>
          </a:p>
        </p:txBody>
      </p:sp>
      <p:sp>
        <p:nvSpPr>
          <p:cNvPr id="398" name="Shape 398"/>
          <p:cNvSpPr txBox="1"/>
          <p:nvPr/>
        </p:nvSpPr>
        <p:spPr>
          <a:xfrm>
            <a:off x="2941275" y="4877125"/>
            <a:ext cx="2746200" cy="345000"/>
          </a:xfrm>
          <a:prstGeom prst="rect">
            <a:avLst/>
          </a:prstGeom>
          <a:noFill/>
          <a:ln>
            <a:noFill/>
          </a:ln>
        </p:spPr>
        <p:txBody>
          <a:bodyPr lIns="91425" tIns="91425" rIns="91425" bIns="91425" anchor="t" anchorCtr="0">
            <a:noAutofit/>
          </a:bodyPr>
          <a:lstStyle/>
          <a:p>
            <a:pPr lvl="0" algn="ctr">
              <a:spcBef>
                <a:spcPts val="0"/>
              </a:spcBef>
              <a:buNone/>
            </a:pPr>
            <a:r>
              <a:rPr lang="en"/>
              <a:t>Indentured Servants</a:t>
            </a:r>
          </a:p>
        </p:txBody>
      </p:sp>
      <p:sp>
        <p:nvSpPr>
          <p:cNvPr id="399" name="Shape 399"/>
          <p:cNvSpPr txBox="1"/>
          <p:nvPr/>
        </p:nvSpPr>
        <p:spPr>
          <a:xfrm>
            <a:off x="2686175" y="5657475"/>
            <a:ext cx="3166500" cy="435299"/>
          </a:xfrm>
          <a:prstGeom prst="rect">
            <a:avLst/>
          </a:prstGeom>
          <a:noFill/>
          <a:ln>
            <a:noFill/>
          </a:ln>
        </p:spPr>
        <p:txBody>
          <a:bodyPr lIns="91425" tIns="91425" rIns="91425" bIns="91425" anchor="t" anchorCtr="0">
            <a:noAutofit/>
          </a:bodyPr>
          <a:lstStyle/>
          <a:p>
            <a:pPr lvl="0" algn="ctr">
              <a:spcBef>
                <a:spcPts val="0"/>
              </a:spcBef>
              <a:buNone/>
            </a:pPr>
            <a:r>
              <a:rPr lang="en"/>
              <a:t>Slaves</a:t>
            </a:r>
          </a:p>
        </p:txBody>
      </p:sp>
      <p:cxnSp>
        <p:nvCxnSpPr>
          <p:cNvPr id="400" name="Shape 400"/>
          <p:cNvCxnSpPr>
            <a:stCxn id="394" idx="1"/>
            <a:endCxn id="394" idx="5"/>
          </p:cNvCxnSpPr>
          <p:nvPr/>
        </p:nvCxnSpPr>
        <p:spPr>
          <a:xfrm>
            <a:off x="3110124" y="4084050"/>
            <a:ext cx="2738700" cy="0"/>
          </a:xfrm>
          <a:prstGeom prst="straightConnector1">
            <a:avLst/>
          </a:prstGeom>
          <a:noFill/>
          <a:ln w="19050" cap="flat" cmpd="sng">
            <a:solidFill>
              <a:schemeClr val="dk2"/>
            </a:solidFill>
            <a:prstDash val="solid"/>
            <a:round/>
            <a:headEnd type="none" w="lg" len="lg"/>
            <a:tailEnd type="none" w="lg" len="lg"/>
          </a:ln>
        </p:spPr>
      </p:cxnSp>
      <p:cxnSp>
        <p:nvCxnSpPr>
          <p:cNvPr id="401" name="Shape 401"/>
          <p:cNvCxnSpPr/>
          <p:nvPr/>
        </p:nvCxnSpPr>
        <p:spPr>
          <a:xfrm rot="10800000" flipH="1">
            <a:off x="2743200" y="4705200"/>
            <a:ext cx="3505200" cy="19199"/>
          </a:xfrm>
          <a:prstGeom prst="straightConnector1">
            <a:avLst/>
          </a:prstGeom>
          <a:noFill/>
          <a:ln w="19050" cap="flat" cmpd="sng">
            <a:solidFill>
              <a:schemeClr val="dk2"/>
            </a:solidFill>
            <a:prstDash val="solid"/>
            <a:round/>
            <a:headEnd type="none" w="lg" len="lg"/>
            <a:tailEnd type="none" w="lg" len="lg"/>
          </a:ln>
        </p:spPr>
      </p:cxnSp>
      <p:cxnSp>
        <p:nvCxnSpPr>
          <p:cNvPr id="402" name="Shape 402"/>
          <p:cNvCxnSpPr/>
          <p:nvPr/>
        </p:nvCxnSpPr>
        <p:spPr>
          <a:xfrm>
            <a:off x="2314575" y="5438775"/>
            <a:ext cx="4371899" cy="0"/>
          </a:xfrm>
          <a:prstGeom prst="straightConnector1">
            <a:avLst/>
          </a:prstGeom>
          <a:noFill/>
          <a:ln w="19050" cap="flat" cmpd="sng">
            <a:solidFill>
              <a:schemeClr val="dk2"/>
            </a:solidFill>
            <a:prstDash val="solid"/>
            <a:round/>
            <a:headEnd type="none" w="lg" len="lg"/>
            <a:tailEnd type="none" w="lg" len="lg"/>
          </a:ln>
        </p:spPr>
      </p:cxnSp>
      <p:cxnSp>
        <p:nvCxnSpPr>
          <p:cNvPr id="403" name="Shape 403"/>
          <p:cNvCxnSpPr/>
          <p:nvPr/>
        </p:nvCxnSpPr>
        <p:spPr>
          <a:xfrm>
            <a:off x="4138625" y="2443175"/>
            <a:ext cx="704999" cy="14400"/>
          </a:xfrm>
          <a:prstGeom prst="straightConnector1">
            <a:avLst/>
          </a:prstGeom>
          <a:noFill/>
          <a:ln w="19050" cap="flat" cmpd="sng">
            <a:solidFill>
              <a:schemeClr val="dk2"/>
            </a:solidFill>
            <a:prstDash val="solid"/>
            <a:round/>
            <a:headEnd type="none" w="lg" len="lg"/>
            <a:tailEnd type="none" w="lg" len="lg"/>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000" dirty="0" smtClean="0"/>
              <a:t>Directions: Using your prior knowledge, new knowledge gained and the additional facts provided in the colonization chart, complete the Venn diagram by filling is as many characteristics and facts for each colonizer. Then proceed to the questions.</a:t>
            </a:r>
            <a:endParaRPr lang="en-US" sz="2000" dirty="0"/>
          </a:p>
        </p:txBody>
      </p:sp>
      <p:sp>
        <p:nvSpPr>
          <p:cNvPr id="6" name="Text Placeholder 5"/>
          <p:cNvSpPr>
            <a:spLocks noGrp="1"/>
          </p:cNvSpPr>
          <p:nvPr>
            <p:ph type="body" idx="1"/>
          </p:nvPr>
        </p:nvSpPr>
        <p:spPr/>
        <p:txBody>
          <a:bodyPr/>
          <a:lstStyle/>
          <a:p>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French</a:t>
            </a:r>
          </a:p>
          <a:p>
            <a:endParaRPr lang="en-US" sz="2400" dirty="0" smtClean="0"/>
          </a:p>
        </p:txBody>
      </p:sp>
      <p:sp>
        <p:nvSpPr>
          <p:cNvPr id="12" name="Text Placeholder 11"/>
          <p:cNvSpPr>
            <a:spLocks noGrp="1"/>
          </p:cNvSpPr>
          <p:nvPr>
            <p:ph type="body" idx="2"/>
          </p:nvPr>
        </p:nvSpPr>
        <p:spPr/>
        <p:txBody>
          <a:bodyPr/>
          <a:lstStyle/>
          <a:p>
            <a:r>
              <a:rPr lang="en-US" sz="2000" dirty="0"/>
              <a:t>1. Are there more similarities or differences?</a:t>
            </a:r>
          </a:p>
          <a:p>
            <a:r>
              <a:rPr lang="en-US" sz="2000" dirty="0"/>
              <a:t>2. To what extent are they similar or different?</a:t>
            </a:r>
          </a:p>
          <a:p>
            <a:r>
              <a:rPr lang="en-US" sz="2000" dirty="0"/>
              <a:t>3. Why? (list &amp; explain three reasons to support your answer</a:t>
            </a:r>
            <a:r>
              <a:rPr lang="en-US" sz="2000" dirty="0" smtClean="0"/>
              <a:t>)</a:t>
            </a:r>
          </a:p>
          <a:p>
            <a:pPr lvl="1"/>
            <a:r>
              <a:rPr lang="en-US" sz="1800" dirty="0" smtClean="0"/>
              <a:t>1.</a:t>
            </a:r>
          </a:p>
          <a:p>
            <a:pPr lvl="1"/>
            <a:r>
              <a:rPr lang="en-US" sz="1800" dirty="0" smtClean="0"/>
              <a:t>2.</a:t>
            </a:r>
          </a:p>
          <a:p>
            <a:pPr lvl="1"/>
            <a:r>
              <a:rPr lang="en-US" sz="1800" dirty="0" smtClean="0"/>
              <a:t>3. </a:t>
            </a:r>
            <a:endParaRPr lang="en-US" sz="1800" dirty="0"/>
          </a:p>
          <a:p>
            <a:r>
              <a:rPr lang="en-US" sz="2000" dirty="0"/>
              <a:t>4. Dutch colonists were also significant in North America. Explain the extent to which they were similar or different from the other three colonizers</a:t>
            </a:r>
            <a:r>
              <a:rPr lang="en-US" sz="2400" dirty="0"/>
              <a:t>. </a:t>
            </a:r>
          </a:p>
          <a:p>
            <a:endParaRPr lang="en-US" dirty="0"/>
          </a:p>
        </p:txBody>
      </p:sp>
      <p:pic>
        <p:nvPicPr>
          <p:cNvPr id="13" name="Picture 12"/>
          <p:cNvPicPr>
            <a:picLocks noChangeAspect="1"/>
          </p:cNvPicPr>
          <p:nvPr/>
        </p:nvPicPr>
        <p:blipFill>
          <a:blip r:embed="rId2"/>
          <a:stretch>
            <a:fillRect/>
          </a:stretch>
        </p:blipFill>
        <p:spPr>
          <a:xfrm>
            <a:off x="199961" y="1703917"/>
            <a:ext cx="4325823" cy="4309533"/>
          </a:xfrm>
          <a:prstGeom prst="rect">
            <a:avLst/>
          </a:prstGeom>
        </p:spPr>
      </p:pic>
      <p:sp>
        <p:nvSpPr>
          <p:cNvPr id="14" name="Rectangle 13"/>
          <p:cNvSpPr/>
          <p:nvPr/>
        </p:nvSpPr>
        <p:spPr>
          <a:xfrm>
            <a:off x="90573" y="1600200"/>
            <a:ext cx="1723849" cy="646331"/>
          </a:xfrm>
          <a:prstGeom prst="rect">
            <a:avLst/>
          </a:prstGeom>
          <a:noFill/>
        </p:spPr>
        <p:txBody>
          <a:bodyPr wrap="none" lIns="91440" tIns="45720" rIns="91440" bIns="45720">
            <a:spAutoFit/>
          </a:bodyPr>
          <a:lstStyle/>
          <a:p>
            <a:pPr algn="ct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French</a:t>
            </a:r>
            <a:endParaRPr lang="en-US"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 name="Rectangle 16"/>
          <p:cNvSpPr/>
          <p:nvPr/>
        </p:nvSpPr>
        <p:spPr>
          <a:xfrm>
            <a:off x="74078" y="5701488"/>
            <a:ext cx="1980380" cy="646331"/>
          </a:xfrm>
          <a:prstGeom prst="rect">
            <a:avLst/>
          </a:prstGeom>
          <a:noFill/>
        </p:spPr>
        <p:txBody>
          <a:bodyPr wrap="none" lIns="91440" tIns="45720" rIns="91440" bIns="45720">
            <a:spAutoFit/>
          </a:bodyPr>
          <a:lstStyle/>
          <a:p>
            <a:pPr algn="ct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Spanish</a:t>
            </a:r>
            <a:endParaRPr lang="en-US"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 name="Rectangle 17"/>
          <p:cNvSpPr/>
          <p:nvPr/>
        </p:nvSpPr>
        <p:spPr>
          <a:xfrm>
            <a:off x="3190968" y="5921569"/>
            <a:ext cx="1851889" cy="646331"/>
          </a:xfrm>
          <a:prstGeom prst="rect">
            <a:avLst/>
          </a:prstGeom>
          <a:noFill/>
        </p:spPr>
        <p:txBody>
          <a:bodyPr wrap="none" lIns="91440" tIns="45720" rIns="91440" bIns="45720">
            <a:spAutoFit/>
          </a:bodyPr>
          <a:lstStyle/>
          <a:p>
            <a:pPr algn="ct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English</a:t>
            </a:r>
            <a:endParaRPr lang="en-US"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563559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Underdeveloped</a:t>
            </a:r>
          </a:p>
        </p:txBody>
      </p:sp>
      <p:sp>
        <p:nvSpPr>
          <p:cNvPr id="409" name="Shape 409"/>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Few cities</a:t>
            </a:r>
          </a:p>
          <a:p>
            <a:pPr marL="457200" lvl="0" indent="-228600" rtl="0">
              <a:spcBef>
                <a:spcPts val="0"/>
              </a:spcBef>
            </a:pPr>
            <a:r>
              <a:rPr lang="en"/>
              <a:t>Life revolved around plantations</a:t>
            </a:r>
          </a:p>
          <a:p>
            <a:pPr marL="457200" lvl="0" indent="-228600">
              <a:spcBef>
                <a:spcPts val="0"/>
              </a:spcBef>
            </a:pPr>
            <a:r>
              <a:rPr lang="en"/>
              <a:t>Poor transportation</a:t>
            </a:r>
          </a:p>
        </p:txBody>
      </p:sp>
      <p:pic>
        <p:nvPicPr>
          <p:cNvPr id="410" name="Shape 410"/>
          <p:cNvPicPr preferRelativeResize="0"/>
          <p:nvPr/>
        </p:nvPicPr>
        <p:blipFill>
          <a:blip r:embed="rId3">
            <a:alphaModFix/>
          </a:blip>
          <a:stretch>
            <a:fillRect/>
          </a:stretch>
        </p:blipFill>
        <p:spPr>
          <a:xfrm>
            <a:off x="2114550" y="3345250"/>
            <a:ext cx="4686299" cy="33984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Why did Southern colonies differ from New England?</a:t>
            </a:r>
          </a:p>
        </p:txBody>
      </p:sp>
      <p:sp>
        <p:nvSpPr>
          <p:cNvPr id="416" name="Shape 416"/>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Demand for labor</a:t>
            </a:r>
          </a:p>
          <a:p>
            <a:pPr marL="457200" lvl="0" indent="-228600" rtl="0">
              <a:spcBef>
                <a:spcPts val="0"/>
              </a:spcBef>
            </a:pPr>
            <a:r>
              <a:rPr lang="en"/>
              <a:t>Few women</a:t>
            </a:r>
          </a:p>
          <a:p>
            <a:pPr marL="457200" lvl="0" indent="-228600">
              <a:spcBef>
                <a:spcPts val="0"/>
              </a:spcBef>
            </a:pPr>
            <a:r>
              <a:rPr lang="en"/>
              <a:t>Slaves from Africa</a:t>
            </a:r>
          </a:p>
        </p:txBody>
      </p:sp>
      <p:pic>
        <p:nvPicPr>
          <p:cNvPr id="417" name="Shape 417"/>
          <p:cNvPicPr preferRelativeResize="0"/>
          <p:nvPr/>
        </p:nvPicPr>
        <p:blipFill>
          <a:blip r:embed="rId3">
            <a:alphaModFix/>
          </a:blip>
          <a:stretch>
            <a:fillRect/>
          </a:stretch>
        </p:blipFill>
        <p:spPr>
          <a:xfrm>
            <a:off x="3143250" y="3348450"/>
            <a:ext cx="4557900" cy="32194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ctrTitle"/>
          </p:nvPr>
        </p:nvSpPr>
        <p:spPr>
          <a:xfrm>
            <a:off x="685800" y="2329190"/>
            <a:ext cx="7772400" cy="1650599"/>
          </a:xfrm>
          <a:prstGeom prst="rect">
            <a:avLst/>
          </a:prstGeom>
        </p:spPr>
        <p:txBody>
          <a:bodyPr lIns="91425" tIns="91425" rIns="91425" bIns="91425" anchor="b" anchorCtr="0">
            <a:noAutofit/>
          </a:bodyPr>
          <a:lstStyle/>
          <a:p>
            <a:pPr lvl="0">
              <a:spcBef>
                <a:spcPts val="0"/>
              </a:spcBef>
              <a:buNone/>
            </a:pPr>
            <a:r>
              <a:rPr lang="en"/>
              <a:t>New England</a:t>
            </a:r>
          </a:p>
        </p:txBody>
      </p:sp>
      <p:sp>
        <p:nvSpPr>
          <p:cNvPr id="423" name="Shape 423"/>
          <p:cNvSpPr txBox="1">
            <a:spLocks noGrp="1"/>
          </p:cNvSpPr>
          <p:nvPr>
            <p:ph type="subTitle" idx="1"/>
          </p:nvPr>
        </p:nvSpPr>
        <p:spPr>
          <a:xfrm>
            <a:off x="685800" y="4124476"/>
            <a:ext cx="7772400" cy="888899"/>
          </a:xfrm>
          <a:prstGeom prst="rect">
            <a:avLst/>
          </a:prstGeom>
        </p:spPr>
        <p:txBody>
          <a:bodyPr lIns="91425" tIns="91425" rIns="91425" bIns="91425" anchor="t" anchorCtr="0">
            <a:noAutofit/>
          </a:bodyPr>
          <a:lstStyle/>
          <a:p>
            <a:pPr lvl="0">
              <a:spcBef>
                <a:spcPts val="0"/>
              </a:spcBef>
              <a:buNone/>
            </a:pPr>
            <a:r>
              <a:rPr lang="en"/>
              <a:t>Massachusetts, Connecticut, Rhode Island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Shape 428"/>
          <p:cNvSpPr txBox="1">
            <a:spLocks noGrp="1"/>
          </p:cNvSpPr>
          <p:nvPr>
            <p:ph type="ctrTitle"/>
          </p:nvPr>
        </p:nvSpPr>
        <p:spPr>
          <a:xfrm>
            <a:off x="685800" y="2329190"/>
            <a:ext cx="7772400" cy="1650599"/>
          </a:xfrm>
          <a:prstGeom prst="rect">
            <a:avLst/>
          </a:prstGeom>
        </p:spPr>
        <p:txBody>
          <a:bodyPr lIns="91425" tIns="91425" rIns="91425" bIns="91425" anchor="b" anchorCtr="0">
            <a:noAutofit/>
          </a:bodyPr>
          <a:lstStyle/>
          <a:p>
            <a:pPr lvl="0">
              <a:spcBef>
                <a:spcPts val="0"/>
              </a:spcBef>
              <a:buNone/>
            </a:pPr>
            <a:r>
              <a:rPr lang="en"/>
              <a:t>Protestantism in America</a:t>
            </a:r>
          </a:p>
        </p:txBody>
      </p:sp>
      <p:sp>
        <p:nvSpPr>
          <p:cNvPr id="429" name="Shape 429"/>
          <p:cNvSpPr txBox="1">
            <a:spLocks noGrp="1"/>
          </p:cNvSpPr>
          <p:nvPr>
            <p:ph type="subTitle" idx="1"/>
          </p:nvPr>
        </p:nvSpPr>
        <p:spPr>
          <a:xfrm>
            <a:off x="685800" y="4124476"/>
            <a:ext cx="7772400" cy="888899"/>
          </a:xfrm>
          <a:prstGeom prst="rect">
            <a:avLst/>
          </a:prstGeom>
        </p:spPr>
        <p:txBody>
          <a:bodyPr lIns="91425" tIns="91425" rIns="91425" bIns="91425" anchor="t" anchorCtr="0">
            <a:noAutofit/>
          </a:bodyPr>
          <a:lstStyle/>
          <a:p>
            <a:pPr marL="457200" lvl="0" indent="-228600" rtl="0">
              <a:spcBef>
                <a:spcPts val="0"/>
              </a:spcBef>
            </a:pPr>
            <a:r>
              <a:rPr lang="en"/>
              <a:t>Martin Luther, John Calvin and the Puritans </a:t>
            </a:r>
          </a:p>
          <a:p>
            <a:pPr marL="457200" lvl="0" indent="-228600">
              <a:spcBef>
                <a:spcPts val="0"/>
              </a:spcBef>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Martin Luther</a:t>
            </a:r>
          </a:p>
        </p:txBody>
      </p:sp>
      <p:sp>
        <p:nvSpPr>
          <p:cNvPr id="435" name="Shape 435"/>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Challenges the teachings of the Catholic Church</a:t>
            </a:r>
          </a:p>
          <a:p>
            <a:pPr marL="457200" lvl="0" indent="-228600" rtl="0">
              <a:spcBef>
                <a:spcPts val="0"/>
              </a:spcBef>
            </a:pPr>
            <a:r>
              <a:rPr lang="en"/>
              <a:t>Three Philosophical Ideas:</a:t>
            </a:r>
          </a:p>
          <a:p>
            <a:pPr marL="457200" lvl="0" indent="0" rtl="0">
              <a:spcBef>
                <a:spcPts val="0"/>
              </a:spcBef>
              <a:buNone/>
            </a:pPr>
            <a:r>
              <a:rPr lang="en"/>
              <a:t>1) Faith Alone</a:t>
            </a:r>
          </a:p>
          <a:p>
            <a:pPr marL="457200" lvl="0" indent="0" rtl="0">
              <a:spcBef>
                <a:spcPts val="0"/>
              </a:spcBef>
              <a:buNone/>
            </a:pPr>
            <a:r>
              <a:rPr lang="en"/>
              <a:t>2) Scripture Alone</a:t>
            </a:r>
          </a:p>
          <a:p>
            <a:pPr marL="457200" lvl="0" indent="0">
              <a:spcBef>
                <a:spcPts val="0"/>
              </a:spcBef>
              <a:buNone/>
            </a:pPr>
            <a:r>
              <a:rPr lang="en"/>
              <a:t>3) Priesthood of All Believers</a:t>
            </a:r>
          </a:p>
        </p:txBody>
      </p:sp>
      <p:pic>
        <p:nvPicPr>
          <p:cNvPr id="436" name="Shape 436"/>
          <p:cNvPicPr preferRelativeResize="0"/>
          <p:nvPr/>
        </p:nvPicPr>
        <p:blipFill>
          <a:blip r:embed="rId3">
            <a:alphaModFix/>
          </a:blip>
          <a:stretch>
            <a:fillRect/>
          </a:stretch>
        </p:blipFill>
        <p:spPr>
          <a:xfrm>
            <a:off x="6270725" y="3783875"/>
            <a:ext cx="2153325" cy="216662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John Calvin</a:t>
            </a:r>
          </a:p>
        </p:txBody>
      </p:sp>
      <p:sp>
        <p:nvSpPr>
          <p:cNvPr id="442" name="Shape 44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Expanded on Luther’s views to create Calvinism</a:t>
            </a:r>
          </a:p>
          <a:p>
            <a:pPr marL="914400" lvl="1" indent="-419100" rtl="0">
              <a:spcBef>
                <a:spcPts val="0"/>
              </a:spcBef>
              <a:buSzPct val="100000"/>
            </a:pPr>
            <a:r>
              <a:rPr lang="en" sz="3000"/>
              <a:t>Sovereignty of God</a:t>
            </a:r>
          </a:p>
          <a:p>
            <a:pPr marL="914400" lvl="1" indent="-419100" rtl="0">
              <a:spcBef>
                <a:spcPts val="0"/>
              </a:spcBef>
              <a:buSzPct val="100000"/>
            </a:pPr>
            <a:r>
              <a:rPr lang="en" sz="3000"/>
              <a:t>Election </a:t>
            </a:r>
          </a:p>
          <a:p>
            <a:pPr marL="914400" lvl="1" indent="-419100" rtl="0">
              <a:spcBef>
                <a:spcPts val="0"/>
              </a:spcBef>
              <a:buSzPct val="100000"/>
            </a:pPr>
            <a:r>
              <a:rPr lang="en" sz="3000"/>
              <a:t>Predestination</a:t>
            </a:r>
          </a:p>
          <a:p>
            <a:pPr marL="914400" lvl="1" indent="-419100" rtl="0">
              <a:spcBef>
                <a:spcPts val="0"/>
              </a:spcBef>
              <a:buSzPct val="100000"/>
            </a:pPr>
            <a:r>
              <a:rPr lang="en" sz="3000"/>
              <a:t>Total Depravity</a:t>
            </a:r>
          </a:p>
          <a:p>
            <a:pPr marL="0" lvl="0" indent="0" rtl="0">
              <a:spcBef>
                <a:spcPts val="0"/>
              </a:spcBef>
              <a:buNone/>
            </a:pPr>
            <a:endParaRPr/>
          </a:p>
          <a:p>
            <a:pPr marR="0" lvl="0" algn="l" rtl="0">
              <a:lnSpc>
                <a:spcPct val="100000"/>
              </a:lnSpc>
              <a:spcBef>
                <a:spcPts val="600"/>
              </a:spcBef>
              <a:spcAft>
                <a:spcPts val="0"/>
              </a:spcAft>
              <a:buNone/>
            </a:pPr>
            <a:endParaRPr/>
          </a:p>
        </p:txBody>
      </p:sp>
      <p:pic>
        <p:nvPicPr>
          <p:cNvPr id="443" name="Shape 443"/>
          <p:cNvPicPr preferRelativeResize="0"/>
          <p:nvPr/>
        </p:nvPicPr>
        <p:blipFill>
          <a:blip r:embed="rId3">
            <a:alphaModFix/>
          </a:blip>
          <a:stretch>
            <a:fillRect/>
          </a:stretch>
        </p:blipFill>
        <p:spPr>
          <a:xfrm>
            <a:off x="6103875" y="2452675"/>
            <a:ext cx="2146899" cy="21468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Shape 44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Protestant Reformation</a:t>
            </a:r>
          </a:p>
        </p:txBody>
      </p:sp>
      <p:sp>
        <p:nvSpPr>
          <p:cNvPr id="449" name="Shape 449"/>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Conflicts in Europe between Popes and Kings</a:t>
            </a:r>
          </a:p>
          <a:p>
            <a:pPr marL="457200" lvl="0" indent="-228600" rtl="0">
              <a:spcBef>
                <a:spcPts val="0"/>
              </a:spcBef>
            </a:pPr>
            <a:r>
              <a:rPr lang="en"/>
              <a:t>Elizabeth creates the Church of England (Anglican Church) - Catholic in practice, but Protestant in theology</a:t>
            </a:r>
          </a:p>
          <a:p>
            <a:pPr marL="457200" lvl="0" indent="-228600" rtl="0">
              <a:spcBef>
                <a:spcPts val="0"/>
              </a:spcBef>
            </a:pPr>
            <a:r>
              <a:rPr lang="en"/>
              <a:t>Two responses to Church of England</a:t>
            </a:r>
          </a:p>
          <a:p>
            <a:pPr marL="914400" lvl="1" indent="-228600" rtl="0">
              <a:spcBef>
                <a:spcPts val="0"/>
              </a:spcBef>
            </a:pPr>
            <a:r>
              <a:rPr lang="en"/>
              <a:t>Separatists - Church is too corrupt! Break away!</a:t>
            </a:r>
          </a:p>
          <a:p>
            <a:pPr marL="914400" lvl="1" indent="-228600">
              <a:spcBef>
                <a:spcPts val="0"/>
              </a:spcBef>
            </a:pPr>
            <a:r>
              <a:rPr lang="en"/>
              <a:t>Puritans - Reform from within and get rid of Catholic elements!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Shape 45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John Winthrop</a:t>
            </a:r>
          </a:p>
        </p:txBody>
      </p:sp>
      <p:sp>
        <p:nvSpPr>
          <p:cNvPr id="455" name="Shape 455"/>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381000" rtl="0">
              <a:spcBef>
                <a:spcPts val="0"/>
              </a:spcBef>
              <a:buSzPct val="100000"/>
            </a:pPr>
            <a:r>
              <a:rPr lang="en" sz="2400">
                <a:highlight>
                  <a:srgbClr val="FFFFFF"/>
                </a:highlight>
              </a:rPr>
              <a:t>Governor of Massachusetts Bay Colony</a:t>
            </a:r>
          </a:p>
          <a:p>
            <a:pPr marL="457200" lvl="0" indent="-381000" rtl="0">
              <a:spcBef>
                <a:spcPts val="0"/>
              </a:spcBef>
              <a:buSzPct val="100000"/>
            </a:pPr>
            <a:r>
              <a:rPr lang="en" sz="2400">
                <a:highlight>
                  <a:srgbClr val="FFFFFF"/>
                </a:highlight>
              </a:rPr>
              <a:t>"We shall be as a city upon a hill, the eyes of all people are upon us."</a:t>
            </a:r>
          </a:p>
          <a:p>
            <a:pPr marL="457200" lvl="0" indent="-381000">
              <a:spcBef>
                <a:spcPts val="0"/>
              </a:spcBef>
              <a:buSzPct val="100000"/>
            </a:pPr>
            <a:r>
              <a:rPr lang="en" sz="2400">
                <a:highlight>
                  <a:srgbClr val="FFFFFF"/>
                </a:highlight>
              </a:rPr>
              <a:t>Colony would be a beacon for the rest of Europe, "A Modell of Christian Charity," in his words.</a:t>
            </a:r>
          </a:p>
        </p:txBody>
      </p:sp>
      <p:pic>
        <p:nvPicPr>
          <p:cNvPr id="456" name="Shape 456"/>
          <p:cNvPicPr preferRelativeResize="0"/>
          <p:nvPr/>
        </p:nvPicPr>
        <p:blipFill>
          <a:blip r:embed="rId3">
            <a:alphaModFix/>
          </a:blip>
          <a:stretch>
            <a:fillRect/>
          </a:stretch>
        </p:blipFill>
        <p:spPr>
          <a:xfrm>
            <a:off x="3006625" y="3886725"/>
            <a:ext cx="2857500" cy="26098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Shape 46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Puritan Calvinist Theology</a:t>
            </a:r>
          </a:p>
        </p:txBody>
      </p:sp>
      <p:sp>
        <p:nvSpPr>
          <p:cNvPr id="462" name="Shape 46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buAutoNum type="arabicPeriod"/>
            </a:pPr>
            <a:r>
              <a:rPr lang="en"/>
              <a:t>Visible Sainthood</a:t>
            </a:r>
          </a:p>
          <a:p>
            <a:pPr marL="457200" lvl="0" indent="-228600" rtl="0">
              <a:spcBef>
                <a:spcPts val="0"/>
              </a:spcBef>
              <a:buAutoNum type="arabicPeriod"/>
            </a:pPr>
            <a:r>
              <a:rPr lang="en"/>
              <a:t>Societal Covenant</a:t>
            </a:r>
          </a:p>
          <a:p>
            <a:pPr marL="457200" lvl="0" indent="-228600">
              <a:spcBef>
                <a:spcPts val="0"/>
              </a:spcBef>
              <a:buAutoNum type="arabicPeriod"/>
            </a:pPr>
            <a:r>
              <a:rPr lang="en"/>
              <a:t>Half Way Covenant</a:t>
            </a:r>
          </a:p>
        </p:txBody>
      </p:sp>
      <p:pic>
        <p:nvPicPr>
          <p:cNvPr id="463" name="Shape 463"/>
          <p:cNvPicPr preferRelativeResize="0"/>
          <p:nvPr/>
        </p:nvPicPr>
        <p:blipFill>
          <a:blip r:embed="rId3">
            <a:alphaModFix/>
          </a:blip>
          <a:stretch>
            <a:fillRect/>
          </a:stretch>
        </p:blipFill>
        <p:spPr>
          <a:xfrm>
            <a:off x="1788625" y="3490650"/>
            <a:ext cx="5282824" cy="30772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Puritan Paradoxes</a:t>
            </a:r>
          </a:p>
        </p:txBody>
      </p:sp>
      <p:sp>
        <p:nvSpPr>
          <p:cNvPr id="469" name="Shape 469"/>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r>
              <a:rPr lang="en"/>
              <a:t>A paradox is something that appears to be contradicting itself.</a:t>
            </a:r>
          </a:p>
          <a:p>
            <a:pPr lvl="0" rtl="0">
              <a:spcBef>
                <a:spcPts val="0"/>
              </a:spcBef>
              <a:buNone/>
            </a:pPr>
            <a:endParaRPr/>
          </a:p>
          <a:p>
            <a:pPr lvl="0" rtl="0">
              <a:spcBef>
                <a:spcPts val="0"/>
              </a:spcBef>
              <a:buNone/>
            </a:pPr>
            <a:r>
              <a:rPr lang="en"/>
              <a:t>1. Puritans want a bible based Protestant society, but also want to uphold their correct way of reading scripture.</a:t>
            </a:r>
          </a:p>
          <a:p>
            <a:pPr lvl="0">
              <a:spcBef>
                <a:spcPts val="0"/>
              </a:spcBef>
              <a:buNone/>
            </a:pPr>
            <a:r>
              <a:rPr lang="en"/>
              <a:t>2. Puritans come to escape persecution, but don’t allow religious freedom to others.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Comparing Colonies</a:t>
            </a:r>
          </a:p>
        </p:txBody>
      </p:sp>
      <p:sp>
        <p:nvSpPr>
          <p:cNvPr id="111" name="Shape 111"/>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a:spcBef>
                <a:spcPts val="0"/>
              </a:spcBef>
              <a:buNone/>
            </a:pPr>
            <a:endParaRPr/>
          </a:p>
        </p:txBody>
      </p:sp>
      <p:sp>
        <p:nvSpPr>
          <p:cNvPr id="112" name="Shape 112"/>
          <p:cNvSpPr txBox="1">
            <a:spLocks noGrp="1"/>
          </p:cNvSpPr>
          <p:nvPr>
            <p:ph type="body" idx="1"/>
          </p:nvPr>
        </p:nvSpPr>
        <p:spPr>
          <a:xfrm>
            <a:off x="217025" y="1825575"/>
            <a:ext cx="3886200" cy="639900"/>
          </a:xfrm>
          <a:prstGeom prst="rect">
            <a:avLst/>
          </a:prstGeom>
          <a:solidFill>
            <a:schemeClr val="accent2"/>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2"/>
              </a:buClr>
              <a:buSzPct val="25000"/>
              <a:buFont typeface="Noto Symbol"/>
              <a:buNone/>
            </a:pPr>
            <a:r>
              <a:rPr lang="en" sz="2000" b="1" i="0" u="none" strike="noStrike" cap="none">
                <a:solidFill>
                  <a:srgbClr val="FFFFFF"/>
                </a:solidFill>
                <a:latin typeface="Arial"/>
                <a:ea typeface="Arial"/>
                <a:cs typeface="Arial"/>
                <a:sym typeface="Arial"/>
              </a:rPr>
              <a:t>SPANISH</a:t>
            </a:r>
          </a:p>
        </p:txBody>
      </p:sp>
      <p:sp>
        <p:nvSpPr>
          <p:cNvPr id="113" name="Shape 113"/>
          <p:cNvSpPr txBox="1">
            <a:spLocks noGrp="1"/>
          </p:cNvSpPr>
          <p:nvPr>
            <p:ph type="body" idx="1"/>
          </p:nvPr>
        </p:nvSpPr>
        <p:spPr>
          <a:xfrm>
            <a:off x="171125" y="2575650"/>
            <a:ext cx="3978000" cy="3992100"/>
          </a:xfrm>
          <a:prstGeom prst="rect">
            <a:avLst/>
          </a:prstGeom>
          <a:noFill/>
          <a:ln>
            <a:noFill/>
          </a:ln>
        </p:spPr>
        <p:txBody>
          <a:bodyPr lIns="91425" tIns="45700" rIns="91425" bIns="45700" anchor="t" anchorCtr="0">
            <a:noAutofit/>
          </a:bodyPr>
          <a:lstStyle/>
          <a:p>
            <a:pPr marL="639762" marR="0" lvl="1" indent="-284162" algn="l" rtl="0">
              <a:lnSpc>
                <a:spcPct val="80000"/>
              </a:lnSpc>
              <a:spcBef>
                <a:spcPts val="0"/>
              </a:spcBef>
              <a:spcAft>
                <a:spcPts val="0"/>
              </a:spcAft>
              <a:buClr>
                <a:schemeClr val="accent1"/>
              </a:buClr>
              <a:buSzPct val="70000"/>
              <a:buFont typeface="Noto Symbol"/>
              <a:buChar char="⬜"/>
            </a:pPr>
            <a:r>
              <a:rPr lang="en" sz="2000" b="0" i="0" u="none" strike="noStrike" cap="none">
                <a:solidFill>
                  <a:schemeClr val="dk1"/>
                </a:solidFill>
                <a:latin typeface="Arial"/>
                <a:ea typeface="Arial"/>
                <a:cs typeface="Arial"/>
                <a:sym typeface="Arial"/>
              </a:rPr>
              <a:t>Funded by crown</a:t>
            </a:r>
          </a:p>
          <a:p>
            <a:pPr marL="639762" marR="0" lvl="1" indent="-284162" algn="l" rtl="0">
              <a:lnSpc>
                <a:spcPct val="80000"/>
              </a:lnSpc>
              <a:spcBef>
                <a:spcPts val="500"/>
              </a:spcBef>
              <a:spcAft>
                <a:spcPts val="0"/>
              </a:spcAft>
              <a:buClr>
                <a:schemeClr val="accent1"/>
              </a:buClr>
              <a:buSzPct val="70000"/>
              <a:buFont typeface="Noto Symbol"/>
              <a:buChar char="⬜"/>
            </a:pPr>
            <a:r>
              <a:rPr lang="en" sz="2000" b="0" i="0" u="none" strike="noStrike" cap="none">
                <a:solidFill>
                  <a:schemeClr val="dk1"/>
                </a:solidFill>
                <a:latin typeface="Arial"/>
                <a:ea typeface="Arial"/>
                <a:cs typeface="Arial"/>
                <a:sym typeface="Arial"/>
              </a:rPr>
              <a:t>Very direct control</a:t>
            </a:r>
          </a:p>
          <a:p>
            <a:pPr marL="639762" marR="0" lvl="1" indent="-284162" algn="l" rtl="0">
              <a:lnSpc>
                <a:spcPct val="80000"/>
              </a:lnSpc>
              <a:spcBef>
                <a:spcPts val="500"/>
              </a:spcBef>
              <a:spcAft>
                <a:spcPts val="0"/>
              </a:spcAft>
              <a:buClr>
                <a:schemeClr val="accent1"/>
              </a:buClr>
              <a:buSzPct val="70000"/>
              <a:buFont typeface="Noto Symbol"/>
              <a:buChar char="⬜"/>
            </a:pPr>
            <a:r>
              <a:rPr lang="en" sz="2000" b="0" i="0" u="none" strike="noStrike" cap="none">
                <a:solidFill>
                  <a:schemeClr val="dk1"/>
                </a:solidFill>
                <a:latin typeface="Arial"/>
                <a:ea typeface="Arial"/>
                <a:cs typeface="Arial"/>
                <a:sym typeface="Arial"/>
              </a:rPr>
              <a:t>Strong Catholic missionary impulse</a:t>
            </a:r>
          </a:p>
          <a:p>
            <a:pPr marL="639762" marR="0" lvl="1" indent="-284162" algn="l" rtl="0">
              <a:lnSpc>
                <a:spcPct val="80000"/>
              </a:lnSpc>
              <a:spcBef>
                <a:spcPts val="500"/>
              </a:spcBef>
              <a:spcAft>
                <a:spcPts val="0"/>
              </a:spcAft>
              <a:buClr>
                <a:schemeClr val="accent1"/>
              </a:buClr>
              <a:buSzPct val="70000"/>
              <a:buFont typeface="Noto Symbol"/>
              <a:buChar char="⬜"/>
            </a:pPr>
            <a:r>
              <a:rPr lang="en" sz="2000" b="0" i="0" u="none" strike="noStrike" cap="none">
                <a:solidFill>
                  <a:schemeClr val="dk1"/>
                </a:solidFill>
                <a:latin typeface="Arial"/>
                <a:ea typeface="Arial"/>
                <a:cs typeface="Arial"/>
                <a:sym typeface="Arial"/>
              </a:rPr>
              <a:t>More complex socio-political system (race based hierarchy where intermingling of races common)</a:t>
            </a:r>
          </a:p>
          <a:p>
            <a:pPr marL="639762" marR="0" lvl="1" indent="-284162" algn="l" rtl="0">
              <a:lnSpc>
                <a:spcPct val="80000"/>
              </a:lnSpc>
              <a:spcBef>
                <a:spcPts val="500"/>
              </a:spcBef>
              <a:spcAft>
                <a:spcPts val="0"/>
              </a:spcAft>
              <a:buClr>
                <a:schemeClr val="accent1"/>
              </a:buClr>
              <a:buSzPct val="70000"/>
              <a:buFont typeface="Noto Symbol"/>
              <a:buChar char="⬜"/>
            </a:pPr>
            <a:r>
              <a:rPr lang="en" sz="2000" b="0" i="0" u="none" strike="noStrike" cap="none">
                <a:solidFill>
                  <a:schemeClr val="dk1"/>
                </a:solidFill>
                <a:latin typeface="Arial"/>
                <a:ea typeface="Arial"/>
                <a:cs typeface="Arial"/>
                <a:sym typeface="Arial"/>
              </a:rPr>
              <a:t>Relatively few women over to colonize</a:t>
            </a:r>
          </a:p>
        </p:txBody>
      </p:sp>
      <p:sp>
        <p:nvSpPr>
          <p:cNvPr id="114" name="Shape 114"/>
          <p:cNvSpPr txBox="1">
            <a:spLocks noGrp="1"/>
          </p:cNvSpPr>
          <p:nvPr>
            <p:ph type="body" idx="1"/>
          </p:nvPr>
        </p:nvSpPr>
        <p:spPr>
          <a:xfrm>
            <a:off x="4366050" y="1825575"/>
            <a:ext cx="3886200" cy="639900"/>
          </a:xfrm>
          <a:prstGeom prst="rect">
            <a:avLst/>
          </a:prstGeom>
          <a:solidFill>
            <a:srgbClr val="38761D"/>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2"/>
              </a:buClr>
              <a:buSzPct val="25000"/>
              <a:buFont typeface="Noto Symbol"/>
              <a:buNone/>
            </a:pPr>
            <a:r>
              <a:rPr lang="en" sz="2000" b="1">
                <a:solidFill>
                  <a:srgbClr val="FFFFFF"/>
                </a:solidFill>
                <a:latin typeface="Arial"/>
                <a:ea typeface="Arial"/>
                <a:cs typeface="Arial"/>
                <a:sym typeface="Arial"/>
              </a:rPr>
              <a:t>FRENCH &amp; DUTCH</a:t>
            </a:r>
          </a:p>
        </p:txBody>
      </p:sp>
      <p:sp>
        <p:nvSpPr>
          <p:cNvPr id="115" name="Shape 115"/>
          <p:cNvSpPr txBox="1">
            <a:spLocks noGrp="1"/>
          </p:cNvSpPr>
          <p:nvPr>
            <p:ph type="body" idx="1"/>
          </p:nvPr>
        </p:nvSpPr>
        <p:spPr>
          <a:xfrm>
            <a:off x="4320150" y="2575800"/>
            <a:ext cx="3978000" cy="3992100"/>
          </a:xfrm>
          <a:prstGeom prst="rect">
            <a:avLst/>
          </a:prstGeom>
          <a:noFill/>
          <a:ln>
            <a:noFill/>
          </a:ln>
        </p:spPr>
        <p:txBody>
          <a:bodyPr lIns="91425" tIns="45700" rIns="91425" bIns="45700" anchor="t" anchorCtr="0">
            <a:noAutofit/>
          </a:bodyPr>
          <a:lstStyle/>
          <a:p>
            <a:pPr marL="639762" lvl="1" indent="-322262" rtl="0">
              <a:spcBef>
                <a:spcPts val="0"/>
              </a:spcBef>
              <a:buClr>
                <a:schemeClr val="dk1"/>
              </a:buClr>
              <a:buSzPct val="100000"/>
              <a:buFont typeface="Arial"/>
              <a:buChar char="⬜"/>
            </a:pPr>
            <a:r>
              <a:rPr lang="en" sz="2000">
                <a:latin typeface="Arial"/>
                <a:ea typeface="Arial"/>
                <a:cs typeface="Arial"/>
                <a:sym typeface="Arial"/>
              </a:rPr>
              <a:t>Maintained a much looser hold on their colonies </a:t>
            </a:r>
          </a:p>
          <a:p>
            <a:pPr marL="639762" lvl="1" indent="-322262" rtl="0">
              <a:spcBef>
                <a:spcPts val="0"/>
              </a:spcBef>
              <a:buClr>
                <a:schemeClr val="dk1"/>
              </a:buClr>
              <a:buSzPct val="100000"/>
              <a:buFont typeface="Arial"/>
              <a:buChar char="⬜"/>
            </a:pPr>
            <a:r>
              <a:rPr lang="en" sz="2000">
                <a:latin typeface="Arial"/>
                <a:ea typeface="Arial"/>
                <a:cs typeface="Arial"/>
                <a:sym typeface="Arial"/>
              </a:rPr>
              <a:t>Few Europeans came over</a:t>
            </a:r>
          </a:p>
          <a:p>
            <a:pPr marL="639762" lvl="1" indent="-322262" rtl="0">
              <a:spcBef>
                <a:spcPts val="0"/>
              </a:spcBef>
              <a:buClr>
                <a:schemeClr val="dk1"/>
              </a:buClr>
              <a:buSzPct val="100000"/>
              <a:buFont typeface="Arial"/>
              <a:buChar char="⬜"/>
            </a:pPr>
            <a:r>
              <a:rPr lang="en" sz="2000">
                <a:latin typeface="Arial"/>
                <a:ea typeface="Arial"/>
                <a:cs typeface="Arial"/>
                <a:sym typeface="Arial"/>
              </a:rPr>
              <a:t>Used trade alliances and intermarriage with American Indians to acquire furs, etc. for export.</a:t>
            </a:r>
          </a:p>
          <a:p>
            <a:pPr marL="639762" lvl="1" indent="-322262" rtl="0">
              <a:lnSpc>
                <a:spcPct val="80000"/>
              </a:lnSpc>
              <a:spcBef>
                <a:spcPts val="500"/>
              </a:spcBef>
              <a:buClr>
                <a:schemeClr val="dk1"/>
              </a:buClr>
              <a:buSzPct val="100000"/>
              <a:buFont typeface="Arial"/>
              <a:buChar char="⬜"/>
            </a:pPr>
            <a:r>
              <a:rPr lang="en" sz="2000">
                <a:latin typeface="Arial"/>
                <a:ea typeface="Arial"/>
                <a:cs typeface="Arial"/>
                <a:sym typeface="Arial"/>
              </a:rPr>
              <a:t>French sent Jesuit missionaries</a:t>
            </a:r>
          </a:p>
          <a:p>
            <a:pPr marL="457200" marR="0" lvl="0" indent="0" algn="l" rtl="0">
              <a:lnSpc>
                <a:spcPct val="80000"/>
              </a:lnSpc>
              <a:spcBef>
                <a:spcPts val="500"/>
              </a:spcBef>
              <a:spcAft>
                <a:spcPts val="0"/>
              </a:spcAft>
              <a:buNone/>
            </a:pPr>
            <a:endParaRPr sz="20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txBox="1">
            <a:spLocks noGrp="1"/>
          </p:cNvSpPr>
          <p:nvPr>
            <p:ph type="title"/>
          </p:nvPr>
        </p:nvSpPr>
        <p:spPr>
          <a:xfrm>
            <a:off x="457200" y="274637"/>
            <a:ext cx="8229600" cy="10208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intessential"/>
              <a:buNone/>
            </a:pPr>
            <a:r>
              <a:rPr lang="en" sz="4400" b="1" i="0" u="none" strike="noStrike" cap="none">
                <a:solidFill>
                  <a:srgbClr val="FFFFFF"/>
                </a:solidFill>
                <a:latin typeface="Quintessential"/>
                <a:ea typeface="Quintessential"/>
                <a:cs typeface="Quintessential"/>
                <a:sym typeface="Quintessential"/>
              </a:rPr>
              <a:t>Plymouth</a:t>
            </a:r>
          </a:p>
        </p:txBody>
      </p:sp>
      <p:sp>
        <p:nvSpPr>
          <p:cNvPr id="475" name="Shape 475"/>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marL="342900" marR="0" lvl="0" indent="-292100" algn="l" rtl="0">
              <a:lnSpc>
                <a:spcPct val="100000"/>
              </a:lnSpc>
              <a:spcBef>
                <a:spcPts val="0"/>
              </a:spcBef>
              <a:spcAft>
                <a:spcPts val="0"/>
              </a:spcAft>
              <a:buClr>
                <a:schemeClr val="dk1"/>
              </a:buClr>
              <a:buSzPct val="100000"/>
              <a:buFont typeface="Domine"/>
              <a:buChar char="•"/>
            </a:pPr>
            <a:r>
              <a:rPr lang="en" sz="2400" b="0" i="0" u="none" strike="noStrike" cap="none">
                <a:solidFill>
                  <a:schemeClr val="dk1"/>
                </a:solidFill>
                <a:latin typeface="Domine"/>
                <a:ea typeface="Domine"/>
                <a:cs typeface="Domine"/>
                <a:sym typeface="Domine"/>
              </a:rPr>
              <a:t>Separatists</a:t>
            </a:r>
            <a:r>
              <a:rPr lang="en" sz="2400"/>
              <a:t> - aka </a:t>
            </a:r>
            <a:r>
              <a:rPr lang="en" sz="2400" b="0" i="0" u="none" strike="noStrike" cap="none">
                <a:solidFill>
                  <a:schemeClr val="dk1"/>
                </a:solidFill>
                <a:latin typeface="Domine"/>
                <a:ea typeface="Domine"/>
                <a:cs typeface="Domine"/>
                <a:sym typeface="Domine"/>
              </a:rPr>
              <a:t>“Pilgrims”</a:t>
            </a:r>
          </a:p>
          <a:p>
            <a:pPr marL="742950" marR="0" lvl="1" indent="-285750" algn="l" rtl="0">
              <a:lnSpc>
                <a:spcPct val="100000"/>
              </a:lnSpc>
              <a:spcBef>
                <a:spcPts val="0"/>
              </a:spcBef>
              <a:spcAft>
                <a:spcPts val="0"/>
              </a:spcAft>
              <a:buClr>
                <a:schemeClr val="dk1"/>
              </a:buClr>
              <a:buSzPct val="100000"/>
              <a:buFont typeface="Domine"/>
            </a:pPr>
            <a:r>
              <a:rPr lang="en" sz="2400">
                <a:latin typeface="Domine"/>
                <a:ea typeface="Domine"/>
                <a:cs typeface="Domine"/>
                <a:sym typeface="Domine"/>
              </a:rPr>
              <a:t>Led by Rev. John Robinson</a:t>
            </a:r>
          </a:p>
          <a:p>
            <a:pPr marL="457200" marR="0" lvl="0" indent="0" algn="l" rtl="0">
              <a:lnSpc>
                <a:spcPct val="100000"/>
              </a:lnSpc>
              <a:spcBef>
                <a:spcPts val="0"/>
              </a:spcBef>
              <a:spcAft>
                <a:spcPts val="0"/>
              </a:spcAft>
              <a:buNone/>
            </a:pPr>
            <a:endParaRPr>
              <a:latin typeface="Domine"/>
              <a:ea typeface="Domine"/>
              <a:cs typeface="Domine"/>
              <a:sym typeface="Domine"/>
            </a:endParaRPr>
          </a:p>
          <a:p>
            <a:pPr marL="342900" marR="0" lvl="0" indent="-292100" algn="l" rtl="0">
              <a:lnSpc>
                <a:spcPct val="100000"/>
              </a:lnSpc>
              <a:spcBef>
                <a:spcPts val="640"/>
              </a:spcBef>
              <a:spcAft>
                <a:spcPts val="0"/>
              </a:spcAft>
              <a:buClr>
                <a:schemeClr val="dk1"/>
              </a:buClr>
              <a:buSzPct val="100000"/>
              <a:buFont typeface="Domine"/>
              <a:buChar char="•"/>
            </a:pPr>
            <a:r>
              <a:rPr lang="en" sz="2400" b="0" i="0" u="none" strike="noStrike" cap="none">
                <a:solidFill>
                  <a:schemeClr val="dk1"/>
                </a:solidFill>
                <a:latin typeface="Domine"/>
                <a:ea typeface="Domine"/>
                <a:cs typeface="Domine"/>
                <a:sym typeface="Domine"/>
              </a:rPr>
              <a:t>Mayflower Compact</a:t>
            </a:r>
          </a:p>
          <a:p>
            <a:pPr marR="0" lvl="0" algn="l" rtl="0">
              <a:lnSpc>
                <a:spcPct val="100000"/>
              </a:lnSpc>
              <a:spcBef>
                <a:spcPts val="640"/>
              </a:spcBef>
              <a:spcAft>
                <a:spcPts val="0"/>
              </a:spcAft>
              <a:buNone/>
            </a:pPr>
            <a:endParaRPr sz="2400">
              <a:latin typeface="Domine"/>
              <a:ea typeface="Domine"/>
              <a:cs typeface="Domine"/>
              <a:sym typeface="Domine"/>
            </a:endParaRPr>
          </a:p>
          <a:p>
            <a:pPr marL="342900" marR="0" lvl="0" indent="-292100" algn="l" rtl="0">
              <a:lnSpc>
                <a:spcPct val="100000"/>
              </a:lnSpc>
              <a:spcBef>
                <a:spcPts val="640"/>
              </a:spcBef>
              <a:spcAft>
                <a:spcPts val="0"/>
              </a:spcAft>
              <a:buClr>
                <a:schemeClr val="dk1"/>
              </a:buClr>
              <a:buSzPct val="100000"/>
              <a:buFont typeface="Domine"/>
              <a:buChar char="•"/>
            </a:pPr>
            <a:r>
              <a:rPr lang="en" sz="2400">
                <a:latin typeface="Domine"/>
                <a:ea typeface="Domine"/>
                <a:cs typeface="Domine"/>
                <a:sym typeface="Domine"/>
              </a:rPr>
              <a:t>Relations with Amerindians</a:t>
            </a:r>
          </a:p>
          <a:p>
            <a:pPr marL="742950" marR="0" lvl="1" indent="-285750" algn="l" rtl="0">
              <a:lnSpc>
                <a:spcPct val="100000"/>
              </a:lnSpc>
              <a:spcBef>
                <a:spcPts val="640"/>
              </a:spcBef>
              <a:spcAft>
                <a:spcPts val="0"/>
              </a:spcAft>
              <a:buSzPct val="100000"/>
              <a:buFont typeface="Domine"/>
            </a:pPr>
            <a:r>
              <a:rPr lang="en">
                <a:latin typeface="Domine"/>
                <a:ea typeface="Domine"/>
                <a:cs typeface="Domine"/>
                <a:sym typeface="Domine"/>
              </a:rPr>
              <a:t>Squanto &amp; Wampanoags</a:t>
            </a:r>
          </a:p>
          <a:p>
            <a:pPr marL="742950" marR="0" lvl="1" indent="-133350" algn="l" rtl="0">
              <a:lnSpc>
                <a:spcPct val="100000"/>
              </a:lnSpc>
              <a:spcBef>
                <a:spcPts val="640"/>
              </a:spcBef>
              <a:spcAft>
                <a:spcPts val="0"/>
              </a:spcAft>
              <a:buFont typeface="Domine"/>
            </a:pPr>
            <a:r>
              <a:rPr lang="en">
                <a:latin typeface="Domine"/>
                <a:ea typeface="Domine"/>
                <a:cs typeface="Domine"/>
                <a:sym typeface="Domine"/>
              </a:rPr>
              <a:t>Thanksgiving - 1621</a:t>
            </a:r>
          </a:p>
          <a:p>
            <a:pPr marL="457200" marR="0" lvl="0" indent="0" algn="l" rtl="0">
              <a:lnSpc>
                <a:spcPct val="100000"/>
              </a:lnSpc>
              <a:spcBef>
                <a:spcPts val="640"/>
              </a:spcBef>
              <a:spcAft>
                <a:spcPts val="0"/>
              </a:spcAft>
              <a:buNone/>
            </a:pPr>
            <a:endParaRPr>
              <a:latin typeface="Domine"/>
              <a:ea typeface="Domine"/>
              <a:cs typeface="Domine"/>
              <a:sym typeface="Domine"/>
            </a:endParaRPr>
          </a:p>
          <a:p>
            <a:pPr marL="342900" marR="0" lvl="0" indent="-292100" algn="l" rtl="0">
              <a:lnSpc>
                <a:spcPct val="100000"/>
              </a:lnSpc>
              <a:spcBef>
                <a:spcPts val="640"/>
              </a:spcBef>
              <a:spcAft>
                <a:spcPts val="0"/>
              </a:spcAft>
              <a:buClr>
                <a:schemeClr val="dk1"/>
              </a:buClr>
              <a:buSzPct val="100000"/>
              <a:buFont typeface="Domine"/>
              <a:buChar char="•"/>
            </a:pPr>
            <a:r>
              <a:rPr lang="en" sz="2400">
                <a:latin typeface="Domine"/>
                <a:ea typeface="Domine"/>
                <a:cs typeface="Domine"/>
                <a:sym typeface="Domine"/>
              </a:rPr>
              <a:t>Success</a:t>
            </a:r>
          </a:p>
        </p:txBody>
      </p:sp>
      <p:pic>
        <p:nvPicPr>
          <p:cNvPr id="476" name="Shape 476"/>
          <p:cNvPicPr preferRelativeResize="0"/>
          <p:nvPr/>
        </p:nvPicPr>
        <p:blipFill rotWithShape="1">
          <a:blip r:embed="rId3">
            <a:alphaModFix/>
          </a:blip>
          <a:srcRect/>
          <a:stretch/>
        </p:blipFill>
        <p:spPr>
          <a:xfrm>
            <a:off x="5532250" y="1371662"/>
            <a:ext cx="3492599" cy="4800600"/>
          </a:xfrm>
          <a:prstGeom prst="rect">
            <a:avLst/>
          </a:prstGeom>
          <a:solidFill>
            <a:srgbClr val="FFFFFF"/>
          </a:solidFill>
          <a:ln w="9525" cap="rnd" cmpd="sng">
            <a:solidFill>
              <a:schemeClr val="dk2"/>
            </a:solidFill>
            <a:prstDash val="solid"/>
            <a:miter lim="8000"/>
            <a:headEnd type="none" w="med" len="med"/>
            <a:tailEnd type="none" w="med" len="med"/>
          </a:ln>
        </p:spPr>
      </p:pic>
      <p:sp>
        <p:nvSpPr>
          <p:cNvPr id="477" name="Shape 477"/>
          <p:cNvSpPr txBox="1"/>
          <p:nvPr/>
        </p:nvSpPr>
        <p:spPr>
          <a:xfrm>
            <a:off x="6096000" y="6248400"/>
            <a:ext cx="1676399" cy="3665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Domine"/>
              <a:buNone/>
            </a:pPr>
            <a:r>
              <a:rPr lang="en" sz="1800" b="0" i="0" u="none" strike="noStrike" cap="none">
                <a:solidFill>
                  <a:schemeClr val="dk1"/>
                </a:solidFill>
                <a:latin typeface="Domine"/>
                <a:ea typeface="Domine"/>
                <a:cs typeface="Domine"/>
                <a:sym typeface="Domine"/>
              </a:rPr>
              <a:t>Mayflower II</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intessential"/>
              <a:buNone/>
            </a:pPr>
            <a:r>
              <a:rPr lang="en" sz="4400" b="1" i="0" u="none" strike="noStrike" cap="none">
                <a:solidFill>
                  <a:srgbClr val="FFFFFF"/>
                </a:solidFill>
                <a:latin typeface="Quintessential"/>
                <a:ea typeface="Quintessential"/>
                <a:cs typeface="Quintessential"/>
                <a:sym typeface="Quintessential"/>
              </a:rPr>
              <a:t>Massachusetts Bay - 1</a:t>
            </a:r>
            <a:r>
              <a:rPr lang="en" sz="4400" b="1">
                <a:solidFill>
                  <a:srgbClr val="FFFFFF"/>
                </a:solidFill>
                <a:latin typeface="Quintessential"/>
                <a:ea typeface="Quintessential"/>
                <a:cs typeface="Quintessential"/>
                <a:sym typeface="Quintessential"/>
              </a:rPr>
              <a:t>629</a:t>
            </a:r>
          </a:p>
        </p:txBody>
      </p:sp>
      <p:sp>
        <p:nvSpPr>
          <p:cNvPr id="483" name="Shape 483"/>
          <p:cNvSpPr txBox="1">
            <a:spLocks noGrp="1"/>
          </p:cNvSpPr>
          <p:nvPr>
            <p:ph type="body" idx="1"/>
          </p:nvPr>
        </p:nvSpPr>
        <p:spPr>
          <a:xfrm>
            <a:off x="227700" y="1600200"/>
            <a:ext cx="4367999" cy="4526100"/>
          </a:xfrm>
          <a:prstGeom prst="rect">
            <a:avLst/>
          </a:prstGeom>
          <a:noFill/>
          <a:ln>
            <a:noFill/>
          </a:ln>
        </p:spPr>
        <p:txBody>
          <a:bodyPr lIns="91425" tIns="45700" rIns="91425" bIns="45700" anchor="t" anchorCtr="0">
            <a:noAutofit/>
          </a:bodyPr>
          <a:lstStyle/>
          <a:p>
            <a:pPr marL="342900" marR="0" lvl="0" indent="-292100" algn="l" rtl="0">
              <a:lnSpc>
                <a:spcPct val="100000"/>
              </a:lnSpc>
              <a:spcBef>
                <a:spcPts val="0"/>
              </a:spcBef>
              <a:spcAft>
                <a:spcPts val="0"/>
              </a:spcAft>
              <a:buClr>
                <a:schemeClr val="dk1"/>
              </a:buClr>
              <a:buSzPct val="100000"/>
              <a:buFont typeface="Domine"/>
              <a:buChar char="•"/>
            </a:pPr>
            <a:r>
              <a:rPr lang="en" sz="2400">
                <a:latin typeface="Domine"/>
                <a:ea typeface="Domine"/>
                <a:cs typeface="Domine"/>
                <a:sym typeface="Domine"/>
              </a:rPr>
              <a:t>Non-Separatist </a:t>
            </a:r>
            <a:r>
              <a:rPr lang="en" sz="2400" b="0" i="0" u="none" strike="noStrike" cap="none">
                <a:solidFill>
                  <a:schemeClr val="dk1"/>
                </a:solidFill>
                <a:latin typeface="Domine"/>
                <a:ea typeface="Domine"/>
                <a:cs typeface="Domine"/>
                <a:sym typeface="Domine"/>
              </a:rPr>
              <a:t>Puritans</a:t>
            </a:r>
          </a:p>
          <a:p>
            <a:pPr marL="742950" marR="0" lvl="1" indent="-285750" algn="l" rtl="0">
              <a:lnSpc>
                <a:spcPct val="100000"/>
              </a:lnSpc>
              <a:spcBef>
                <a:spcPts val="0"/>
              </a:spcBef>
              <a:spcAft>
                <a:spcPts val="0"/>
              </a:spcAft>
              <a:buSzPct val="100000"/>
              <a:buFont typeface="Domine"/>
            </a:pPr>
            <a:r>
              <a:rPr lang="en">
                <a:latin typeface="Domine"/>
                <a:ea typeface="Domine"/>
                <a:cs typeface="Domine"/>
                <a:sym typeface="Domine"/>
              </a:rPr>
              <a:t>Cambridge Agreement</a:t>
            </a:r>
          </a:p>
          <a:p>
            <a:pPr marL="457200" marR="0" lvl="0" indent="0" algn="l" rtl="0">
              <a:lnSpc>
                <a:spcPct val="100000"/>
              </a:lnSpc>
              <a:spcBef>
                <a:spcPts val="0"/>
              </a:spcBef>
              <a:spcAft>
                <a:spcPts val="0"/>
              </a:spcAft>
              <a:buNone/>
            </a:pPr>
            <a:endParaRPr>
              <a:latin typeface="Domine"/>
              <a:ea typeface="Domine"/>
              <a:cs typeface="Domine"/>
              <a:sym typeface="Domine"/>
            </a:endParaRPr>
          </a:p>
          <a:p>
            <a:pPr marL="342900" marR="0" lvl="0" indent="-292100" algn="l" rtl="0">
              <a:lnSpc>
                <a:spcPct val="100000"/>
              </a:lnSpc>
              <a:spcBef>
                <a:spcPts val="640"/>
              </a:spcBef>
              <a:spcAft>
                <a:spcPts val="0"/>
              </a:spcAft>
              <a:buClr>
                <a:schemeClr val="dk1"/>
              </a:buClr>
              <a:buSzPct val="100000"/>
              <a:buFont typeface="Domine"/>
              <a:buChar char="•"/>
            </a:pPr>
            <a:r>
              <a:rPr lang="en" sz="2400" b="0" i="0" u="none" strike="noStrike" cap="none">
                <a:solidFill>
                  <a:schemeClr val="dk1"/>
                </a:solidFill>
                <a:latin typeface="Domine"/>
                <a:ea typeface="Domine"/>
                <a:cs typeface="Domine"/>
                <a:sym typeface="Domine"/>
              </a:rPr>
              <a:t>Great Migration (1630s)</a:t>
            </a:r>
          </a:p>
          <a:p>
            <a:pPr marR="0" lvl="0" algn="l" rtl="0">
              <a:lnSpc>
                <a:spcPct val="100000"/>
              </a:lnSpc>
              <a:spcBef>
                <a:spcPts val="640"/>
              </a:spcBef>
              <a:spcAft>
                <a:spcPts val="0"/>
              </a:spcAft>
              <a:buNone/>
            </a:pPr>
            <a:endParaRPr sz="2400">
              <a:latin typeface="Domine"/>
              <a:ea typeface="Domine"/>
              <a:cs typeface="Domine"/>
              <a:sym typeface="Domine"/>
            </a:endParaRPr>
          </a:p>
          <a:p>
            <a:pPr marL="342900" marR="0" lvl="0" indent="-292100" algn="l" rtl="0">
              <a:lnSpc>
                <a:spcPct val="100000"/>
              </a:lnSpc>
              <a:spcBef>
                <a:spcPts val="640"/>
              </a:spcBef>
              <a:spcAft>
                <a:spcPts val="0"/>
              </a:spcAft>
              <a:buClr>
                <a:schemeClr val="dk1"/>
              </a:buClr>
              <a:buSzPct val="100000"/>
              <a:buFont typeface="Domine"/>
              <a:buChar char="•"/>
            </a:pPr>
            <a:r>
              <a:rPr lang="en" sz="2400">
                <a:latin typeface="Domine"/>
                <a:ea typeface="Domine"/>
                <a:cs typeface="Domine"/>
                <a:sym typeface="Domine"/>
              </a:rPr>
              <a:t>Religion &amp; Politics</a:t>
            </a:r>
          </a:p>
          <a:p>
            <a:pPr marL="742950" marR="0" lvl="1" indent="-260350" algn="l" rtl="0">
              <a:lnSpc>
                <a:spcPct val="100000"/>
              </a:lnSpc>
              <a:spcBef>
                <a:spcPts val="640"/>
              </a:spcBef>
              <a:spcAft>
                <a:spcPts val="0"/>
              </a:spcAft>
              <a:buSzPct val="100000"/>
              <a:buFont typeface="Domine"/>
            </a:pPr>
            <a:r>
              <a:rPr lang="en" sz="2000">
                <a:latin typeface="Domine"/>
                <a:ea typeface="Domine"/>
                <a:cs typeface="Domine"/>
                <a:sym typeface="Domine"/>
              </a:rPr>
              <a:t>“Democracy” or “Theocracy”?</a:t>
            </a:r>
          </a:p>
          <a:p>
            <a:pPr marR="0" lvl="0" algn="l" rtl="0">
              <a:lnSpc>
                <a:spcPct val="100000"/>
              </a:lnSpc>
              <a:spcBef>
                <a:spcPts val="640"/>
              </a:spcBef>
              <a:spcAft>
                <a:spcPts val="0"/>
              </a:spcAft>
              <a:buNone/>
            </a:pPr>
            <a:endParaRPr sz="2400">
              <a:latin typeface="Domine"/>
              <a:ea typeface="Domine"/>
              <a:cs typeface="Domine"/>
              <a:sym typeface="Domine"/>
            </a:endParaRPr>
          </a:p>
          <a:p>
            <a:pPr marL="342900" marR="0" lvl="0" indent="-292100" algn="l" rtl="0">
              <a:lnSpc>
                <a:spcPct val="100000"/>
              </a:lnSpc>
              <a:spcBef>
                <a:spcPts val="640"/>
              </a:spcBef>
              <a:spcAft>
                <a:spcPts val="0"/>
              </a:spcAft>
              <a:buClr>
                <a:schemeClr val="dk1"/>
              </a:buClr>
              <a:buSzPct val="100000"/>
              <a:buFont typeface="Domine"/>
              <a:buChar char="•"/>
            </a:pPr>
            <a:r>
              <a:rPr lang="en" sz="2400">
                <a:latin typeface="Domine"/>
                <a:ea typeface="Domine"/>
                <a:cs typeface="Domine"/>
                <a:sym typeface="Domine"/>
              </a:rPr>
              <a:t>Church Leadership</a:t>
            </a:r>
          </a:p>
          <a:p>
            <a:pPr marL="742950" marR="0" lvl="1" indent="-260350" algn="l" rtl="0">
              <a:lnSpc>
                <a:spcPct val="100000"/>
              </a:lnSpc>
              <a:spcBef>
                <a:spcPts val="640"/>
              </a:spcBef>
              <a:spcAft>
                <a:spcPts val="0"/>
              </a:spcAft>
              <a:buSzPct val="100000"/>
              <a:buFont typeface="Domine"/>
            </a:pPr>
            <a:r>
              <a:rPr lang="en" sz="2000">
                <a:latin typeface="Domine"/>
                <a:ea typeface="Domine"/>
                <a:cs typeface="Domine"/>
                <a:sym typeface="Domine"/>
              </a:rPr>
              <a:t>John Cotton</a:t>
            </a:r>
          </a:p>
          <a:p>
            <a:pPr marL="742950" marR="0" lvl="1" indent="-260350" algn="l" rtl="0">
              <a:lnSpc>
                <a:spcPct val="100000"/>
              </a:lnSpc>
              <a:spcBef>
                <a:spcPts val="640"/>
              </a:spcBef>
              <a:spcAft>
                <a:spcPts val="0"/>
              </a:spcAft>
              <a:buSzPct val="100000"/>
              <a:buFont typeface="Domine"/>
            </a:pPr>
            <a:r>
              <a:rPr lang="en" sz="2000">
                <a:latin typeface="Domine"/>
                <a:ea typeface="Domine"/>
                <a:cs typeface="Domine"/>
                <a:sym typeface="Domine"/>
              </a:rPr>
              <a:t>Cambridge Platform </a:t>
            </a:r>
          </a:p>
        </p:txBody>
      </p:sp>
      <p:pic>
        <p:nvPicPr>
          <p:cNvPr id="484" name="Shape 484"/>
          <p:cNvPicPr preferRelativeResize="0"/>
          <p:nvPr/>
        </p:nvPicPr>
        <p:blipFill>
          <a:blip r:embed="rId3">
            <a:alphaModFix/>
          </a:blip>
          <a:stretch>
            <a:fillRect/>
          </a:stretch>
        </p:blipFill>
        <p:spPr>
          <a:xfrm>
            <a:off x="4595700" y="2827087"/>
            <a:ext cx="4548300" cy="284268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intessential"/>
              <a:buNone/>
            </a:pPr>
            <a:r>
              <a:rPr lang="en" sz="4400">
                <a:solidFill>
                  <a:srgbClr val="FFFFFF"/>
                </a:solidFill>
                <a:latin typeface="Quintessential"/>
                <a:ea typeface="Quintessential"/>
                <a:cs typeface="Quintessential"/>
                <a:sym typeface="Quintessential"/>
              </a:rPr>
              <a:t>Education in </a:t>
            </a:r>
            <a:r>
              <a:rPr lang="en" sz="4400" b="1" i="0" u="none" strike="noStrike" cap="none">
                <a:solidFill>
                  <a:srgbClr val="FFFFFF"/>
                </a:solidFill>
                <a:latin typeface="Quintessential"/>
                <a:ea typeface="Quintessential"/>
                <a:cs typeface="Quintessential"/>
                <a:sym typeface="Quintessential"/>
              </a:rPr>
              <a:t>New England</a:t>
            </a:r>
          </a:p>
        </p:txBody>
      </p:sp>
      <p:sp>
        <p:nvSpPr>
          <p:cNvPr id="490" name="Shape 490"/>
          <p:cNvSpPr txBox="1">
            <a:spLocks noGrp="1"/>
          </p:cNvSpPr>
          <p:nvPr>
            <p:ph type="body" idx="1"/>
          </p:nvPr>
        </p:nvSpPr>
        <p:spPr>
          <a:xfrm>
            <a:off x="152400" y="1600200"/>
            <a:ext cx="3200399" cy="4267199"/>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560"/>
              </a:spcBef>
              <a:spcAft>
                <a:spcPts val="0"/>
              </a:spcAft>
              <a:buClr>
                <a:schemeClr val="dk1"/>
              </a:buClr>
              <a:buSzPct val="100000"/>
              <a:buFont typeface="Domine"/>
              <a:buChar char="•"/>
            </a:pPr>
            <a:r>
              <a:rPr lang="en" sz="2800">
                <a:latin typeface="Domine"/>
                <a:ea typeface="Domine"/>
                <a:cs typeface="Domine"/>
                <a:sym typeface="Domine"/>
              </a:rPr>
              <a:t>Law of 1642</a:t>
            </a:r>
          </a:p>
          <a:p>
            <a:pPr marR="0" lvl="0" algn="l" rtl="0">
              <a:lnSpc>
                <a:spcPct val="80000"/>
              </a:lnSpc>
              <a:spcBef>
                <a:spcPts val="560"/>
              </a:spcBef>
              <a:spcAft>
                <a:spcPts val="0"/>
              </a:spcAft>
              <a:buNone/>
            </a:pPr>
            <a:endParaRPr sz="2800">
              <a:latin typeface="Domine"/>
              <a:ea typeface="Domine"/>
              <a:cs typeface="Domine"/>
              <a:sym typeface="Domine"/>
            </a:endParaRPr>
          </a:p>
          <a:p>
            <a:pPr marL="342900" marR="0" lvl="0" indent="-342900" algn="l" rtl="0">
              <a:lnSpc>
                <a:spcPct val="80000"/>
              </a:lnSpc>
              <a:spcBef>
                <a:spcPts val="560"/>
              </a:spcBef>
              <a:spcAft>
                <a:spcPts val="0"/>
              </a:spcAft>
              <a:buClr>
                <a:schemeClr val="dk1"/>
              </a:buClr>
              <a:buSzPct val="100000"/>
              <a:buFont typeface="Domine"/>
              <a:buChar char="•"/>
            </a:pPr>
            <a:r>
              <a:rPr lang="en" sz="2800" b="0" i="0" u="none" strike="noStrike" cap="none">
                <a:solidFill>
                  <a:schemeClr val="dk1"/>
                </a:solidFill>
                <a:latin typeface="Domine"/>
                <a:ea typeface="Domine"/>
                <a:cs typeface="Domine"/>
                <a:sym typeface="Domine"/>
              </a:rPr>
              <a:t>“Old Deluder Satan” Act </a:t>
            </a:r>
            <a:r>
              <a:rPr lang="en" sz="2000" b="0" i="0" u="none" strike="noStrike" cap="none">
                <a:solidFill>
                  <a:schemeClr val="dk1"/>
                </a:solidFill>
                <a:latin typeface="Domine"/>
                <a:ea typeface="Domine"/>
                <a:cs typeface="Domine"/>
                <a:sym typeface="Domine"/>
              </a:rPr>
              <a:t>(1647)</a:t>
            </a:r>
          </a:p>
          <a:p>
            <a:pPr marL="742950" marR="0" lvl="1" indent="-260350" algn="l" rtl="0">
              <a:lnSpc>
                <a:spcPct val="80000"/>
              </a:lnSpc>
              <a:spcBef>
                <a:spcPts val="560"/>
              </a:spcBef>
              <a:spcAft>
                <a:spcPts val="0"/>
              </a:spcAft>
              <a:buSzPct val="100000"/>
              <a:buFont typeface="Domine"/>
            </a:pPr>
            <a:r>
              <a:rPr lang="en" sz="2000">
                <a:latin typeface="Domine"/>
                <a:ea typeface="Domine"/>
                <a:cs typeface="Domine"/>
                <a:sym typeface="Domine"/>
              </a:rPr>
              <a:t>Compulsory education</a:t>
            </a:r>
          </a:p>
          <a:p>
            <a:pPr marR="0" lvl="0" algn="l" rtl="0">
              <a:lnSpc>
                <a:spcPct val="80000"/>
              </a:lnSpc>
              <a:spcBef>
                <a:spcPts val="560"/>
              </a:spcBef>
              <a:spcAft>
                <a:spcPts val="0"/>
              </a:spcAft>
              <a:buNone/>
            </a:pPr>
            <a:endParaRPr sz="2800">
              <a:latin typeface="Domine"/>
              <a:ea typeface="Domine"/>
              <a:cs typeface="Domine"/>
              <a:sym typeface="Domine"/>
            </a:endParaRPr>
          </a:p>
          <a:p>
            <a:pPr marL="342900" marR="0" lvl="0" indent="-342900" algn="l" rtl="0">
              <a:lnSpc>
                <a:spcPct val="80000"/>
              </a:lnSpc>
              <a:spcBef>
                <a:spcPts val="560"/>
              </a:spcBef>
              <a:spcAft>
                <a:spcPts val="0"/>
              </a:spcAft>
              <a:buClr>
                <a:schemeClr val="dk1"/>
              </a:buClr>
              <a:buSzPct val="100000"/>
              <a:buFont typeface="Domine"/>
              <a:buChar char="•"/>
            </a:pPr>
            <a:r>
              <a:rPr lang="en" sz="2800" b="0" i="0" u="none" strike="noStrike" cap="none">
                <a:solidFill>
                  <a:schemeClr val="dk1"/>
                </a:solidFill>
                <a:latin typeface="Domine"/>
                <a:ea typeface="Domine"/>
                <a:cs typeface="Domine"/>
                <a:sym typeface="Domine"/>
              </a:rPr>
              <a:t>Harvard College </a:t>
            </a:r>
            <a:r>
              <a:rPr lang="en" sz="2000" b="0" i="0" u="none" strike="noStrike" cap="none">
                <a:solidFill>
                  <a:schemeClr val="dk1"/>
                </a:solidFill>
                <a:latin typeface="Domine"/>
                <a:ea typeface="Domine"/>
                <a:cs typeface="Domine"/>
                <a:sym typeface="Domine"/>
              </a:rPr>
              <a:t>(1636)</a:t>
            </a:r>
          </a:p>
          <a:p>
            <a:pPr marL="742950" marR="0" lvl="1" indent="-260350" algn="l" rtl="0">
              <a:lnSpc>
                <a:spcPct val="80000"/>
              </a:lnSpc>
              <a:spcBef>
                <a:spcPts val="560"/>
              </a:spcBef>
              <a:spcAft>
                <a:spcPts val="0"/>
              </a:spcAft>
              <a:buSzPct val="100000"/>
              <a:buFont typeface="Domine"/>
            </a:pPr>
            <a:r>
              <a:rPr lang="en" sz="2000">
                <a:latin typeface="Domine"/>
                <a:ea typeface="Domine"/>
                <a:cs typeface="Domine"/>
                <a:sym typeface="Domine"/>
              </a:rPr>
              <a:t>Oldest institution of higher learning in US</a:t>
            </a:r>
          </a:p>
        </p:txBody>
      </p:sp>
      <p:pic>
        <p:nvPicPr>
          <p:cNvPr id="491" name="Shape 491"/>
          <p:cNvPicPr preferRelativeResize="0"/>
          <p:nvPr/>
        </p:nvPicPr>
        <p:blipFill rotWithShape="1">
          <a:blip r:embed="rId3">
            <a:alphaModFix/>
          </a:blip>
          <a:srcRect/>
          <a:stretch/>
        </p:blipFill>
        <p:spPr>
          <a:xfrm>
            <a:off x="3200400" y="1524000"/>
            <a:ext cx="5749799" cy="4397400"/>
          </a:xfrm>
          <a:prstGeom prst="rect">
            <a:avLst/>
          </a:prstGeom>
          <a:solidFill>
            <a:srgbClr val="FFFFFF"/>
          </a:solidFill>
          <a:ln w="12700" cap="rnd" cmpd="sng">
            <a:solidFill>
              <a:srgbClr val="000000"/>
            </a:solidFill>
            <a:prstDash val="solid"/>
            <a:miter lim="8000"/>
            <a:headEnd type="none" w="med" len="med"/>
            <a:tailEnd type="none" w="med" len="med"/>
          </a:ln>
        </p:spPr>
      </p:pic>
      <p:sp>
        <p:nvSpPr>
          <p:cNvPr id="492" name="Shape 492"/>
          <p:cNvSpPr txBox="1"/>
          <p:nvPr/>
        </p:nvSpPr>
        <p:spPr>
          <a:xfrm>
            <a:off x="3352800" y="5943600"/>
            <a:ext cx="5333999" cy="3665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D47E00"/>
              </a:buClr>
              <a:buSzPct val="25000"/>
              <a:buFont typeface="Domine"/>
              <a:buNone/>
            </a:pPr>
            <a:r>
              <a:rPr lang="en" sz="1800" b="1" i="0" u="none" strike="noStrike" cap="none">
                <a:solidFill>
                  <a:srgbClr val="D47E00"/>
                </a:solidFill>
                <a:latin typeface="Domine"/>
                <a:ea typeface="Domine"/>
                <a:cs typeface="Domine"/>
                <a:sym typeface="Domine"/>
              </a:rPr>
              <a:t>Land Division in Sudbury, MA:  1639-1656</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p:nvPr/>
        </p:nvSpPr>
        <p:spPr>
          <a:xfrm>
            <a:off x="228600" y="304800"/>
            <a:ext cx="3657600" cy="13731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D47E00"/>
              </a:buClr>
              <a:buSzPct val="25000"/>
              <a:buFont typeface="Quintessential"/>
              <a:buNone/>
            </a:pPr>
            <a:r>
              <a:rPr lang="en" sz="2800" b="1" i="0" u="none" strike="noStrike" cap="none">
                <a:solidFill>
                  <a:srgbClr val="D47E00"/>
                </a:solidFill>
                <a:latin typeface="Quintessential"/>
                <a:ea typeface="Quintessential"/>
                <a:cs typeface="Quintessential"/>
                <a:sym typeface="Quintessential"/>
              </a:rPr>
              <a:t>Population of the New England Colonies</a:t>
            </a:r>
          </a:p>
        </p:txBody>
      </p:sp>
      <p:pic>
        <p:nvPicPr>
          <p:cNvPr id="498" name="Shape 498"/>
          <p:cNvPicPr preferRelativeResize="0"/>
          <p:nvPr/>
        </p:nvPicPr>
        <p:blipFill rotWithShape="1">
          <a:blip r:embed="rId3">
            <a:alphaModFix/>
          </a:blip>
          <a:srcRect l="46629" b="41816"/>
          <a:stretch/>
        </p:blipFill>
        <p:spPr>
          <a:xfrm>
            <a:off x="4038600" y="228600"/>
            <a:ext cx="4792799" cy="6324600"/>
          </a:xfrm>
          <a:prstGeom prst="rect">
            <a:avLst/>
          </a:prstGeom>
          <a:noFill/>
          <a:ln w="9525" cap="rnd" cmpd="sng">
            <a:solidFill>
              <a:schemeClr val="dk2"/>
            </a:solidFill>
            <a:prstDash val="solid"/>
            <a:miter lim="8000"/>
            <a:headEnd type="none" w="med" len="med"/>
            <a:tailEnd type="none" w="med" len="med"/>
          </a:ln>
        </p:spPr>
      </p:pic>
      <p:pic>
        <p:nvPicPr>
          <p:cNvPr id="499" name="Shape 499"/>
          <p:cNvPicPr preferRelativeResize="0"/>
          <p:nvPr/>
        </p:nvPicPr>
        <p:blipFill rotWithShape="1">
          <a:blip r:embed="rId4">
            <a:alphaModFix/>
          </a:blip>
          <a:srcRect l="5468" t="26953" r="5468"/>
          <a:stretch/>
        </p:blipFill>
        <p:spPr>
          <a:xfrm>
            <a:off x="152400" y="1981200"/>
            <a:ext cx="4749899" cy="4676699"/>
          </a:xfrm>
          <a:prstGeom prst="rect">
            <a:avLst/>
          </a:prstGeom>
          <a:noFill/>
          <a:ln w="9525" cap="rnd" cmpd="sng">
            <a:solidFill>
              <a:schemeClr val="dk1"/>
            </a:solidFill>
            <a:prstDash val="solid"/>
            <a:miter lim="8000"/>
            <a:headEnd type="none" w="med" len="med"/>
            <a:tailEnd type="none" w="med" len="me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Shape 504"/>
          <p:cNvPicPr preferRelativeResize="0"/>
          <p:nvPr/>
        </p:nvPicPr>
        <p:blipFill>
          <a:blip r:embed="rId3">
            <a:alphaModFix/>
          </a:blip>
          <a:stretch>
            <a:fillRect/>
          </a:stretch>
        </p:blipFill>
        <p:spPr>
          <a:xfrm>
            <a:off x="1384715" y="203500"/>
            <a:ext cx="6374561" cy="65833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p:nvPr/>
        </p:nvSpPr>
        <p:spPr>
          <a:xfrm>
            <a:off x="355750" y="457200"/>
            <a:ext cx="8266500" cy="7016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D47E00"/>
              </a:buClr>
              <a:buSzPct val="25000"/>
              <a:buFont typeface="Arial"/>
              <a:buNone/>
            </a:pPr>
            <a:r>
              <a:rPr lang="en" sz="4000" b="1" i="0" u="none" strike="noStrike" cap="none">
                <a:solidFill>
                  <a:srgbClr val="D47E00"/>
                </a:solidFill>
                <a:latin typeface="Arial"/>
                <a:ea typeface="Arial"/>
                <a:cs typeface="Arial"/>
                <a:sym typeface="Arial"/>
              </a:rPr>
              <a:t>Puritan “Rebels” &amp; Diss</a:t>
            </a:r>
            <a:r>
              <a:rPr lang="en" sz="4000" b="1">
                <a:solidFill>
                  <a:srgbClr val="D47E00"/>
                </a:solidFill>
              </a:rPr>
              <a:t>enters</a:t>
            </a:r>
          </a:p>
        </p:txBody>
      </p:sp>
      <p:sp>
        <p:nvSpPr>
          <p:cNvPr id="510" name="Shape 510"/>
          <p:cNvSpPr txBox="1"/>
          <p:nvPr/>
        </p:nvSpPr>
        <p:spPr>
          <a:xfrm>
            <a:off x="6244600" y="4982400"/>
            <a:ext cx="24383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6600"/>
              </a:buClr>
              <a:buSzPct val="25000"/>
              <a:buFont typeface="Comic Sans MS"/>
              <a:buNone/>
            </a:pPr>
            <a:r>
              <a:rPr lang="en" sz="2400" b="1" i="0" u="none" strike="noStrike" cap="none">
                <a:solidFill>
                  <a:srgbClr val="FF6600"/>
                </a:solidFill>
                <a:latin typeface="Comic Sans MS"/>
                <a:ea typeface="Comic Sans MS"/>
                <a:cs typeface="Comic Sans MS"/>
                <a:sym typeface="Comic Sans MS"/>
              </a:rPr>
              <a:t>Roger Williams</a:t>
            </a:r>
          </a:p>
          <a:p>
            <a:pPr marL="0" marR="0" lvl="0" indent="0" algn="ctr" rtl="0">
              <a:lnSpc>
                <a:spcPct val="100000"/>
              </a:lnSpc>
              <a:spcBef>
                <a:spcPts val="0"/>
              </a:spcBef>
              <a:spcAft>
                <a:spcPts val="0"/>
              </a:spcAft>
              <a:buClr>
                <a:srgbClr val="FF6600"/>
              </a:buClr>
              <a:buSzPct val="25000"/>
              <a:buFont typeface="Comic Sans MS"/>
              <a:buNone/>
            </a:pPr>
            <a:r>
              <a:rPr lang="en" sz="2400" b="1">
                <a:solidFill>
                  <a:srgbClr val="FF6600"/>
                </a:solidFill>
                <a:latin typeface="Comic Sans MS"/>
                <a:ea typeface="Comic Sans MS"/>
                <a:cs typeface="Comic Sans MS"/>
                <a:sym typeface="Comic Sans MS"/>
              </a:rPr>
              <a:t>“liberty of conscience”</a:t>
            </a:r>
          </a:p>
        </p:txBody>
      </p:sp>
      <p:sp>
        <p:nvSpPr>
          <p:cNvPr id="511" name="Shape 511"/>
          <p:cNvSpPr txBox="1"/>
          <p:nvPr/>
        </p:nvSpPr>
        <p:spPr>
          <a:xfrm>
            <a:off x="2734025" y="5439600"/>
            <a:ext cx="33527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6600"/>
              </a:buClr>
              <a:buSzPct val="25000"/>
              <a:buFont typeface="Comic Sans MS"/>
              <a:buNone/>
            </a:pPr>
            <a:r>
              <a:rPr lang="en" sz="2400" b="1" i="0" u="none" strike="noStrike" cap="none">
                <a:solidFill>
                  <a:srgbClr val="FF6600"/>
                </a:solidFill>
                <a:latin typeface="Comic Sans MS"/>
                <a:ea typeface="Comic Sans MS"/>
                <a:cs typeface="Comic Sans MS"/>
                <a:sym typeface="Comic Sans MS"/>
              </a:rPr>
              <a:t>Anne Hutchinson</a:t>
            </a:r>
          </a:p>
          <a:p>
            <a:pPr marL="0" marR="0" lvl="0" indent="0" algn="ctr" rtl="0">
              <a:lnSpc>
                <a:spcPct val="100000"/>
              </a:lnSpc>
              <a:spcBef>
                <a:spcPts val="0"/>
              </a:spcBef>
              <a:spcAft>
                <a:spcPts val="0"/>
              </a:spcAft>
              <a:buClr>
                <a:srgbClr val="FF6600"/>
              </a:buClr>
              <a:buSzPct val="25000"/>
              <a:buFont typeface="Comic Sans MS"/>
              <a:buNone/>
            </a:pPr>
            <a:r>
              <a:rPr lang="en" sz="2400" b="1">
                <a:solidFill>
                  <a:srgbClr val="FF6600"/>
                </a:solidFill>
                <a:latin typeface="Comic Sans MS"/>
                <a:ea typeface="Comic Sans MS"/>
                <a:cs typeface="Comic Sans MS"/>
                <a:sym typeface="Comic Sans MS"/>
              </a:rPr>
              <a:t>“antinomianism”</a:t>
            </a:r>
          </a:p>
        </p:txBody>
      </p:sp>
      <p:pic>
        <p:nvPicPr>
          <p:cNvPr id="512" name="Shape 512"/>
          <p:cNvPicPr preferRelativeResize="0"/>
          <p:nvPr/>
        </p:nvPicPr>
        <p:blipFill rotWithShape="1">
          <a:blip r:embed="rId3">
            <a:alphaModFix/>
          </a:blip>
          <a:srcRect/>
          <a:stretch/>
        </p:blipFill>
        <p:spPr>
          <a:xfrm>
            <a:off x="6086825" y="1490375"/>
            <a:ext cx="2654400" cy="3276600"/>
          </a:xfrm>
          <a:prstGeom prst="rect">
            <a:avLst/>
          </a:prstGeom>
          <a:solidFill>
            <a:srgbClr val="FFFFFF"/>
          </a:solidFill>
          <a:ln w="9525" cap="rnd" cmpd="sng">
            <a:solidFill>
              <a:schemeClr val="dk1"/>
            </a:solidFill>
            <a:prstDash val="solid"/>
            <a:miter lim="8000"/>
            <a:headEnd type="none" w="med" len="med"/>
            <a:tailEnd type="none" w="med" len="med"/>
          </a:ln>
        </p:spPr>
      </p:pic>
      <p:pic>
        <p:nvPicPr>
          <p:cNvPr id="513" name="Shape 513"/>
          <p:cNvPicPr preferRelativeResize="0"/>
          <p:nvPr/>
        </p:nvPicPr>
        <p:blipFill rotWithShape="1">
          <a:blip r:embed="rId4">
            <a:alphaModFix/>
          </a:blip>
          <a:srcRect/>
          <a:stretch/>
        </p:blipFill>
        <p:spPr>
          <a:xfrm>
            <a:off x="3445300" y="2063400"/>
            <a:ext cx="2138400" cy="3200399"/>
          </a:xfrm>
          <a:prstGeom prst="rect">
            <a:avLst/>
          </a:prstGeom>
          <a:solidFill>
            <a:srgbClr val="FFFFFF"/>
          </a:solidFill>
          <a:ln>
            <a:noFill/>
          </a:ln>
        </p:spPr>
      </p:pic>
      <p:pic>
        <p:nvPicPr>
          <p:cNvPr id="514" name="Shape 514"/>
          <p:cNvPicPr preferRelativeResize="0"/>
          <p:nvPr/>
        </p:nvPicPr>
        <p:blipFill>
          <a:blip r:embed="rId5">
            <a:alphaModFix/>
          </a:blip>
          <a:stretch>
            <a:fillRect/>
          </a:stretch>
        </p:blipFill>
        <p:spPr>
          <a:xfrm>
            <a:off x="252000" y="1490375"/>
            <a:ext cx="2792874" cy="2139349"/>
          </a:xfrm>
          <a:prstGeom prst="rect">
            <a:avLst/>
          </a:prstGeom>
          <a:noFill/>
          <a:ln>
            <a:noFill/>
          </a:ln>
        </p:spPr>
      </p:pic>
      <p:sp>
        <p:nvSpPr>
          <p:cNvPr id="515" name="Shape 515"/>
          <p:cNvSpPr txBox="1"/>
          <p:nvPr/>
        </p:nvSpPr>
        <p:spPr>
          <a:xfrm>
            <a:off x="355737" y="3733800"/>
            <a:ext cx="24383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6600"/>
              </a:buClr>
              <a:buSzPct val="25000"/>
              <a:buFont typeface="Comic Sans MS"/>
              <a:buNone/>
            </a:pPr>
            <a:r>
              <a:rPr lang="en" sz="2400" b="1">
                <a:solidFill>
                  <a:srgbClr val="FF6600"/>
                </a:solidFill>
                <a:latin typeface="Comic Sans MS"/>
                <a:ea typeface="Comic Sans MS"/>
                <a:cs typeface="Comic Sans MS"/>
                <a:sym typeface="Comic Sans MS"/>
              </a:rPr>
              <a:t>Quakers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Decline of Puritanism</a:t>
            </a:r>
          </a:p>
        </p:txBody>
      </p:sp>
      <p:sp>
        <p:nvSpPr>
          <p:cNvPr id="521" name="Shape 521"/>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Lost religious zeal</a:t>
            </a:r>
          </a:p>
          <a:p>
            <a:pPr marL="914400" lvl="1" indent="-228600" rtl="0">
              <a:spcBef>
                <a:spcPts val="0"/>
              </a:spcBef>
            </a:pPr>
            <a:r>
              <a:rPr lang="en"/>
              <a:t>Decrease in conversions</a:t>
            </a:r>
          </a:p>
          <a:p>
            <a:pPr marL="914400" lvl="1" indent="-228600" rtl="0">
              <a:spcBef>
                <a:spcPts val="0"/>
              </a:spcBef>
            </a:pPr>
            <a:r>
              <a:rPr lang="en"/>
              <a:t>Jeremiads</a:t>
            </a:r>
          </a:p>
          <a:p>
            <a:pPr marL="457200" lvl="0" indent="-228600" rtl="0">
              <a:spcBef>
                <a:spcPts val="0"/>
              </a:spcBef>
            </a:pPr>
            <a:r>
              <a:rPr lang="en"/>
              <a:t>Half Way Covenant, 1662</a:t>
            </a:r>
          </a:p>
          <a:p>
            <a:pPr marL="457200" lvl="0" indent="-228600" rtl="0">
              <a:spcBef>
                <a:spcPts val="0"/>
              </a:spcBef>
            </a:pPr>
            <a:r>
              <a:rPr lang="en"/>
              <a:t>Baptism for All</a:t>
            </a:r>
          </a:p>
          <a:p>
            <a:pPr marL="457200" lvl="0" indent="-228600">
              <a:spcBef>
                <a:spcPts val="0"/>
              </a:spcBef>
            </a:pPr>
            <a:r>
              <a:rPr lang="en"/>
              <a:t>Salem Witch Trials, 1692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Shape 526"/>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Rhode Island (1644)</a:t>
            </a:r>
          </a:p>
        </p:txBody>
      </p:sp>
      <p:sp>
        <p:nvSpPr>
          <p:cNvPr id="527" name="Shape 527"/>
          <p:cNvSpPr txBox="1">
            <a:spLocks noGrp="1"/>
          </p:cNvSpPr>
          <p:nvPr>
            <p:ph type="body" idx="1"/>
          </p:nvPr>
        </p:nvSpPr>
        <p:spPr>
          <a:xfrm>
            <a:off x="457200" y="1600200"/>
            <a:ext cx="4386600" cy="4967700"/>
          </a:xfrm>
          <a:prstGeom prst="rect">
            <a:avLst/>
          </a:prstGeom>
        </p:spPr>
        <p:txBody>
          <a:bodyPr lIns="91425" tIns="91425" rIns="91425" bIns="91425" anchor="t" anchorCtr="0">
            <a:noAutofit/>
          </a:bodyPr>
          <a:lstStyle/>
          <a:p>
            <a:pPr marL="457200" lvl="0" indent="-228600" rtl="0">
              <a:spcBef>
                <a:spcPts val="0"/>
              </a:spcBef>
            </a:pPr>
            <a:r>
              <a:rPr lang="en"/>
              <a:t>Founded by Roger Williams</a:t>
            </a:r>
          </a:p>
          <a:p>
            <a:pPr marL="457200" lvl="0" indent="-228600" rtl="0">
              <a:spcBef>
                <a:spcPts val="0"/>
              </a:spcBef>
            </a:pPr>
            <a:r>
              <a:rPr lang="en"/>
              <a:t>Complete religious freedom</a:t>
            </a:r>
          </a:p>
          <a:p>
            <a:pPr marL="457200" lvl="0" indent="-228600" rtl="0">
              <a:spcBef>
                <a:spcPts val="0"/>
              </a:spcBef>
            </a:pPr>
            <a:r>
              <a:rPr lang="en"/>
              <a:t>Simple manhood suffrage (voting)</a:t>
            </a:r>
          </a:p>
          <a:p>
            <a:pPr marL="457200" lvl="0" indent="-228600">
              <a:spcBef>
                <a:spcPts val="0"/>
              </a:spcBef>
            </a:pPr>
            <a:r>
              <a:rPr lang="en"/>
              <a:t>Most individualistic and independent population in the colonies</a:t>
            </a:r>
          </a:p>
        </p:txBody>
      </p:sp>
      <p:pic>
        <p:nvPicPr>
          <p:cNvPr id="528" name="Shape 528"/>
          <p:cNvPicPr preferRelativeResize="0"/>
          <p:nvPr/>
        </p:nvPicPr>
        <p:blipFill>
          <a:blip r:embed="rId3">
            <a:alphaModFix/>
          </a:blip>
          <a:stretch>
            <a:fillRect/>
          </a:stretch>
        </p:blipFill>
        <p:spPr>
          <a:xfrm>
            <a:off x="4982200" y="2005700"/>
            <a:ext cx="3704599" cy="41567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Shape 533"/>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Connecticut (1636)</a:t>
            </a:r>
          </a:p>
        </p:txBody>
      </p:sp>
      <p:sp>
        <p:nvSpPr>
          <p:cNvPr id="534" name="Shape 534"/>
          <p:cNvSpPr txBox="1">
            <a:spLocks noGrp="1"/>
          </p:cNvSpPr>
          <p:nvPr>
            <p:ph type="body" idx="1"/>
          </p:nvPr>
        </p:nvSpPr>
        <p:spPr>
          <a:xfrm>
            <a:off x="4579000" y="1646775"/>
            <a:ext cx="4316699" cy="4967700"/>
          </a:xfrm>
          <a:prstGeom prst="rect">
            <a:avLst/>
          </a:prstGeom>
        </p:spPr>
        <p:txBody>
          <a:bodyPr lIns="91425" tIns="91425" rIns="91425" bIns="91425" anchor="t" anchorCtr="0">
            <a:noAutofit/>
          </a:bodyPr>
          <a:lstStyle/>
          <a:p>
            <a:pPr marL="457200" lvl="0" indent="-228600" rtl="0">
              <a:spcBef>
                <a:spcPts val="0"/>
              </a:spcBef>
            </a:pPr>
            <a:r>
              <a:rPr lang="en"/>
              <a:t>Founded by Thomas Hooker</a:t>
            </a:r>
          </a:p>
          <a:p>
            <a:pPr lvl="0" rtl="0">
              <a:spcBef>
                <a:spcPts val="0"/>
              </a:spcBef>
              <a:buNone/>
            </a:pPr>
            <a:endParaRPr/>
          </a:p>
          <a:p>
            <a:pPr marL="457200" lvl="0" indent="-228600" rtl="0">
              <a:spcBef>
                <a:spcPts val="0"/>
              </a:spcBef>
            </a:pPr>
            <a:r>
              <a:rPr lang="en"/>
              <a:t>Hartford, 1636</a:t>
            </a:r>
          </a:p>
          <a:p>
            <a:pPr lvl="0" rtl="0">
              <a:spcBef>
                <a:spcPts val="0"/>
              </a:spcBef>
              <a:buNone/>
            </a:pPr>
            <a:endParaRPr/>
          </a:p>
          <a:p>
            <a:pPr marL="457200" lvl="0" indent="-228600" rtl="0">
              <a:spcBef>
                <a:spcPts val="0"/>
              </a:spcBef>
            </a:pPr>
            <a:r>
              <a:rPr lang="en"/>
              <a:t>New Haven, 1638</a:t>
            </a:r>
          </a:p>
          <a:p>
            <a:pPr lvl="0" rtl="0">
              <a:spcBef>
                <a:spcPts val="0"/>
              </a:spcBef>
              <a:buNone/>
            </a:pPr>
            <a:endParaRPr/>
          </a:p>
          <a:p>
            <a:pPr marL="457200" lvl="0" indent="-228600" rtl="0">
              <a:spcBef>
                <a:spcPts val="0"/>
              </a:spcBef>
            </a:pPr>
            <a:r>
              <a:rPr lang="en"/>
              <a:t>Fundamental Orders, 1639</a:t>
            </a:r>
          </a:p>
          <a:p>
            <a:pPr marL="457200" lvl="0" indent="0" rtl="0">
              <a:spcBef>
                <a:spcPts val="0"/>
              </a:spcBef>
              <a:buNone/>
            </a:pPr>
            <a:endParaRPr/>
          </a:p>
        </p:txBody>
      </p:sp>
      <p:pic>
        <p:nvPicPr>
          <p:cNvPr id="535" name="Shape 535"/>
          <p:cNvPicPr preferRelativeResize="0"/>
          <p:nvPr/>
        </p:nvPicPr>
        <p:blipFill>
          <a:blip r:embed="rId3">
            <a:alphaModFix/>
          </a:blip>
          <a:stretch>
            <a:fillRect/>
          </a:stretch>
        </p:blipFill>
        <p:spPr>
          <a:xfrm>
            <a:off x="82550" y="2133102"/>
            <a:ext cx="4356724" cy="317582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Shape 540"/>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Maine &amp; New Hampshire</a:t>
            </a:r>
          </a:p>
        </p:txBody>
      </p:sp>
      <p:sp>
        <p:nvSpPr>
          <p:cNvPr id="541" name="Shape 541"/>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Maine - absorbed by MBC in 1677</a:t>
            </a:r>
          </a:p>
          <a:p>
            <a:pPr lvl="0" rtl="0">
              <a:spcBef>
                <a:spcPts val="0"/>
              </a:spcBef>
              <a:buNone/>
            </a:pPr>
            <a:endParaRPr/>
          </a:p>
          <a:p>
            <a:pPr marL="457200" lvl="0" indent="-228600">
              <a:spcBef>
                <a:spcPts val="0"/>
              </a:spcBef>
            </a:pPr>
            <a:r>
              <a:rPr lang="en"/>
              <a:t>New Hampshire, 1679 - had been absorbed by MBC in 1641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rtl="0">
              <a:lnSpc>
                <a:spcPct val="100000"/>
              </a:lnSpc>
              <a:spcBef>
                <a:spcPts val="0"/>
              </a:spcBef>
              <a:spcAft>
                <a:spcPts val="0"/>
              </a:spcAft>
              <a:buClr>
                <a:schemeClr val="dk2"/>
              </a:buClr>
              <a:buSzPct val="25000"/>
              <a:buFont typeface="Arial"/>
              <a:buNone/>
            </a:pPr>
            <a:r>
              <a:rPr lang="en" sz="4400" b="0" i="0" u="none" strike="noStrike" cap="none"/>
              <a:t>Comparing Colonization </a:t>
            </a:r>
          </a:p>
        </p:txBody>
      </p:sp>
      <p:sp>
        <p:nvSpPr>
          <p:cNvPr id="121" name="Shape 121"/>
          <p:cNvSpPr txBox="1">
            <a:spLocks noGrp="1"/>
          </p:cNvSpPr>
          <p:nvPr>
            <p:ph type="body" idx="2"/>
          </p:nvPr>
        </p:nvSpPr>
        <p:spPr>
          <a:xfrm>
            <a:off x="156950" y="2575800"/>
            <a:ext cx="4544700" cy="3992100"/>
          </a:xfrm>
          <a:prstGeom prst="rect">
            <a:avLst/>
          </a:prstGeom>
          <a:noFill/>
          <a:ln>
            <a:noFill/>
          </a:ln>
        </p:spPr>
        <p:txBody>
          <a:bodyPr lIns="91425" tIns="45700" rIns="91425" bIns="45700" anchor="t" anchorCtr="0">
            <a:noAutofit/>
          </a:bodyPr>
          <a:lstStyle/>
          <a:p>
            <a:pPr marL="639762" marR="0" lvl="1" indent="-309562" algn="l" rtl="0">
              <a:lnSpc>
                <a:spcPct val="80000"/>
              </a:lnSpc>
              <a:spcBef>
                <a:spcPts val="0"/>
              </a:spcBef>
              <a:spcAft>
                <a:spcPts val="0"/>
              </a:spcAft>
              <a:buClr>
                <a:schemeClr val="accent1"/>
              </a:buClr>
              <a:buSzPct val="100000"/>
              <a:buFont typeface="Noto Symbol"/>
              <a:buChar char="⬜"/>
            </a:pPr>
            <a:r>
              <a:rPr lang="en" sz="1800" b="0" i="0" u="none" strike="noStrike" cap="none">
                <a:solidFill>
                  <a:schemeClr val="dk1"/>
                </a:solidFill>
                <a:latin typeface="Arial"/>
                <a:ea typeface="Arial"/>
                <a:cs typeface="Arial"/>
                <a:sym typeface="Arial"/>
              </a:rPr>
              <a:t>Joint Stock Companies raised funds &amp; were granted charters (later the crown takes over more directly)</a:t>
            </a:r>
          </a:p>
          <a:p>
            <a:pPr marL="639762" marR="0" lvl="1" indent="-309562" algn="l" rtl="0">
              <a:lnSpc>
                <a:spcPct val="80000"/>
              </a:lnSpc>
              <a:spcBef>
                <a:spcPts val="500"/>
              </a:spcBef>
              <a:spcAft>
                <a:spcPts val="0"/>
              </a:spcAft>
              <a:buClr>
                <a:schemeClr val="accent1"/>
              </a:buClr>
              <a:buSzPct val="100000"/>
              <a:buFont typeface="Noto Symbol"/>
              <a:buChar char="⬜"/>
            </a:pPr>
            <a:r>
              <a:rPr lang="en" sz="1800" b="0" i="0" u="none" strike="noStrike" cap="none">
                <a:solidFill>
                  <a:schemeClr val="dk1"/>
                </a:solidFill>
                <a:latin typeface="Arial"/>
                <a:ea typeface="Arial"/>
                <a:cs typeface="Arial"/>
                <a:sym typeface="Arial"/>
              </a:rPr>
              <a:t>Economic development more independent from Mother Country</a:t>
            </a:r>
          </a:p>
          <a:p>
            <a:pPr marL="639762" marR="0" lvl="1" indent="-309562" algn="l" rtl="0">
              <a:lnSpc>
                <a:spcPct val="80000"/>
              </a:lnSpc>
              <a:spcBef>
                <a:spcPts val="500"/>
              </a:spcBef>
              <a:spcAft>
                <a:spcPts val="0"/>
              </a:spcAft>
              <a:buClr>
                <a:schemeClr val="accent1"/>
              </a:buClr>
              <a:buSzPct val="100000"/>
              <a:buFont typeface="Noto Symbol"/>
              <a:buChar char="⬜"/>
            </a:pPr>
            <a:r>
              <a:rPr lang="en" sz="1800" b="0" i="0" u="none" strike="noStrike" cap="none">
                <a:solidFill>
                  <a:schemeClr val="dk1"/>
                </a:solidFill>
                <a:latin typeface="Arial"/>
                <a:ea typeface="Arial"/>
                <a:cs typeface="Arial"/>
                <a:sym typeface="Arial"/>
              </a:rPr>
              <a:t>More variance in background, motivation, etc. of colonists</a:t>
            </a:r>
          </a:p>
          <a:p>
            <a:pPr marL="639762" marR="0" lvl="1" indent="-309562" algn="l" rtl="0">
              <a:lnSpc>
                <a:spcPct val="80000"/>
              </a:lnSpc>
              <a:spcBef>
                <a:spcPts val="500"/>
              </a:spcBef>
              <a:spcAft>
                <a:spcPts val="0"/>
              </a:spcAft>
              <a:buClr>
                <a:schemeClr val="accent1"/>
              </a:buClr>
              <a:buSzPct val="100000"/>
              <a:buFont typeface="Noto Symbol"/>
              <a:buChar char="⬜"/>
            </a:pPr>
            <a:r>
              <a:rPr lang="en" sz="1800" b="0" i="0" u="none" strike="noStrike" cap="none">
                <a:solidFill>
                  <a:schemeClr val="dk1"/>
                </a:solidFill>
                <a:latin typeface="Arial"/>
                <a:ea typeface="Arial"/>
                <a:cs typeface="Arial"/>
                <a:sym typeface="Arial"/>
              </a:rPr>
              <a:t>Little intermixing with native population- very rigid racial hierarchy</a:t>
            </a:r>
          </a:p>
          <a:p>
            <a:pPr marL="639762" marR="0" lvl="1" indent="-309562" algn="l" rtl="0">
              <a:lnSpc>
                <a:spcPct val="80000"/>
              </a:lnSpc>
              <a:spcBef>
                <a:spcPts val="500"/>
              </a:spcBef>
              <a:spcAft>
                <a:spcPts val="0"/>
              </a:spcAft>
              <a:buClr>
                <a:schemeClr val="accent1"/>
              </a:buClr>
              <a:buSzPct val="100000"/>
              <a:buFont typeface="Noto Symbol"/>
              <a:buChar char="⬜"/>
            </a:pPr>
            <a:r>
              <a:rPr lang="en" sz="1800" b="0" i="0" u="none" strike="noStrike" cap="none">
                <a:solidFill>
                  <a:schemeClr val="dk1"/>
                </a:solidFill>
                <a:latin typeface="Arial"/>
                <a:ea typeface="Arial"/>
                <a:cs typeface="Arial"/>
                <a:sym typeface="Arial"/>
              </a:rPr>
              <a:t>Relatively more women over, as aim was to acquire land and populate colonies rather than simply turn a profit</a:t>
            </a:r>
          </a:p>
        </p:txBody>
      </p:sp>
      <p:sp>
        <p:nvSpPr>
          <p:cNvPr id="122" name="Shape 122"/>
          <p:cNvSpPr txBox="1">
            <a:spLocks noGrp="1"/>
          </p:cNvSpPr>
          <p:nvPr>
            <p:ph type="body" idx="2"/>
          </p:nvPr>
        </p:nvSpPr>
        <p:spPr>
          <a:xfrm>
            <a:off x="457200" y="1740025"/>
            <a:ext cx="3886200" cy="639900"/>
          </a:xfrm>
          <a:prstGeom prst="rect">
            <a:avLst/>
          </a:prstGeom>
          <a:solidFill>
            <a:srgbClr val="39639D"/>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2"/>
              </a:buClr>
              <a:buSzPct val="25000"/>
              <a:buFont typeface="Noto Symbol"/>
              <a:buNone/>
            </a:pPr>
            <a:r>
              <a:rPr lang="en" sz="2000" b="1" i="0" u="none" strike="noStrike" cap="none">
                <a:solidFill>
                  <a:srgbClr val="FFFFFF"/>
                </a:solidFill>
                <a:latin typeface="Arial"/>
                <a:ea typeface="Arial"/>
                <a:cs typeface="Arial"/>
                <a:sym typeface="Arial"/>
              </a:rPr>
              <a:t>BRITISH</a:t>
            </a:r>
          </a:p>
        </p:txBody>
      </p:sp>
      <p:pic>
        <p:nvPicPr>
          <p:cNvPr id="123" name="Shape 123"/>
          <p:cNvPicPr preferRelativeResize="0"/>
          <p:nvPr/>
        </p:nvPicPr>
        <p:blipFill>
          <a:blip r:embed="rId3">
            <a:alphaModFix/>
          </a:blip>
          <a:stretch>
            <a:fillRect/>
          </a:stretch>
        </p:blipFill>
        <p:spPr>
          <a:xfrm>
            <a:off x="5020725" y="1549075"/>
            <a:ext cx="4123275" cy="530892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Shape 546"/>
          <p:cNvSpPr txBox="1">
            <a:spLocks noGrp="1"/>
          </p:cNvSpPr>
          <p:nvPr>
            <p:ph type="title"/>
          </p:nvPr>
        </p:nvSpPr>
        <p:spPr>
          <a:xfrm>
            <a:off x="0" y="990600"/>
            <a:ext cx="3429000" cy="31544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intessential"/>
              <a:buNone/>
            </a:pPr>
            <a:r>
              <a:rPr lang="en" sz="4400" b="1" i="0" u="none" strike="noStrike" cap="none">
                <a:solidFill>
                  <a:schemeClr val="dk2"/>
                </a:solidFill>
                <a:latin typeface="Quintessential"/>
                <a:ea typeface="Quintessential"/>
                <a:cs typeface="Quintessential"/>
                <a:sym typeface="Quintessential"/>
              </a:rPr>
              <a:t>New England Colonies, 1650</a:t>
            </a:r>
          </a:p>
        </p:txBody>
      </p:sp>
      <p:pic>
        <p:nvPicPr>
          <p:cNvPr id="547" name="Shape 547"/>
          <p:cNvPicPr preferRelativeResize="0"/>
          <p:nvPr/>
        </p:nvPicPr>
        <p:blipFill rotWithShape="1">
          <a:blip r:embed="rId3">
            <a:alphaModFix/>
          </a:blip>
          <a:srcRect/>
          <a:stretch/>
        </p:blipFill>
        <p:spPr>
          <a:xfrm>
            <a:off x="3352800" y="304800"/>
            <a:ext cx="5378399" cy="63246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Shape 552"/>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Relations with Amerindians</a:t>
            </a:r>
          </a:p>
        </p:txBody>
      </p:sp>
      <p:sp>
        <p:nvSpPr>
          <p:cNvPr id="553" name="Shape 553"/>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Pequot War (1636-1637)</a:t>
            </a:r>
          </a:p>
          <a:p>
            <a:pPr lvl="0" rtl="0">
              <a:spcBef>
                <a:spcPts val="0"/>
              </a:spcBef>
              <a:buNone/>
            </a:pPr>
            <a:endParaRPr/>
          </a:p>
          <a:p>
            <a:pPr marL="457200" lvl="0" indent="-228600" rtl="0">
              <a:spcBef>
                <a:spcPts val="0"/>
              </a:spcBef>
            </a:pPr>
            <a:r>
              <a:rPr lang="en"/>
              <a:t>New England Confederation, 1643</a:t>
            </a:r>
          </a:p>
          <a:p>
            <a:pPr lvl="0" rtl="0">
              <a:spcBef>
                <a:spcPts val="0"/>
              </a:spcBef>
              <a:buNone/>
            </a:pPr>
            <a:endParaRPr/>
          </a:p>
          <a:p>
            <a:pPr marL="457200" lvl="0" indent="-228600">
              <a:spcBef>
                <a:spcPts val="0"/>
              </a:spcBef>
            </a:pPr>
            <a:r>
              <a:rPr lang="en"/>
              <a:t>King Philip’s War, 1675</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p:nvPr/>
        </p:nvSpPr>
        <p:spPr>
          <a:xfrm>
            <a:off x="457200" y="152400"/>
            <a:ext cx="8458200" cy="762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accent2"/>
              </a:buClr>
              <a:buSzPct val="25000"/>
              <a:buFont typeface="Arial"/>
              <a:buNone/>
            </a:pPr>
            <a:r>
              <a:rPr lang="en" sz="4400" b="1" i="0" u="none" strike="noStrike" cap="none">
                <a:solidFill>
                  <a:schemeClr val="accent2"/>
                </a:solidFill>
                <a:latin typeface="Arial"/>
                <a:ea typeface="Arial"/>
                <a:cs typeface="Arial"/>
                <a:sym typeface="Arial"/>
              </a:rPr>
              <a:t>King Philip’s War, </a:t>
            </a:r>
            <a:r>
              <a:rPr lang="en" sz="3200" b="1" i="0" u="none" strike="noStrike" cap="none">
                <a:solidFill>
                  <a:schemeClr val="accent2"/>
                </a:solidFill>
                <a:latin typeface="Arial"/>
                <a:ea typeface="Arial"/>
                <a:cs typeface="Arial"/>
                <a:sym typeface="Arial"/>
              </a:rPr>
              <a:t>1675 – 1676)</a:t>
            </a:r>
          </a:p>
        </p:txBody>
      </p:sp>
      <p:pic>
        <p:nvPicPr>
          <p:cNvPr id="559" name="Shape 559"/>
          <p:cNvPicPr preferRelativeResize="0"/>
          <p:nvPr/>
        </p:nvPicPr>
        <p:blipFill rotWithShape="1">
          <a:blip r:embed="rId3">
            <a:alphaModFix/>
          </a:blip>
          <a:srcRect l="12796" t="3720" r="4001" b="3255"/>
          <a:stretch/>
        </p:blipFill>
        <p:spPr>
          <a:xfrm>
            <a:off x="7848600" y="2743200"/>
            <a:ext cx="911100" cy="1752600"/>
          </a:xfrm>
          <a:prstGeom prst="rect">
            <a:avLst/>
          </a:prstGeom>
          <a:solidFill>
            <a:srgbClr val="FFFFFF"/>
          </a:solidFill>
          <a:ln w="9525" cap="rnd" cmpd="sng">
            <a:solidFill>
              <a:schemeClr val="dk1"/>
            </a:solidFill>
            <a:prstDash val="solid"/>
            <a:miter lim="8000"/>
            <a:headEnd type="none" w="med" len="med"/>
            <a:tailEnd type="none" w="med" len="med"/>
          </a:ln>
        </p:spPr>
      </p:pic>
      <p:pic>
        <p:nvPicPr>
          <p:cNvPr id="560" name="Shape 560"/>
          <p:cNvPicPr preferRelativeResize="0"/>
          <p:nvPr/>
        </p:nvPicPr>
        <p:blipFill rotWithShape="1">
          <a:blip r:embed="rId4">
            <a:alphaModFix/>
          </a:blip>
          <a:srcRect/>
          <a:stretch/>
        </p:blipFill>
        <p:spPr>
          <a:xfrm>
            <a:off x="1905000" y="990600"/>
            <a:ext cx="5562600" cy="5562600"/>
          </a:xfrm>
          <a:prstGeom prst="rect">
            <a:avLst/>
          </a:prstGeom>
          <a:solidFill>
            <a:srgbClr val="FFFFFF"/>
          </a:solidFill>
          <a:ln w="9525" cap="rnd" cmpd="sng">
            <a:solidFill>
              <a:schemeClr val="dk1"/>
            </a:solidFill>
            <a:prstDash val="solid"/>
            <a:miter lim="8000"/>
            <a:headEnd type="none" w="med" len="med"/>
            <a:tailEnd type="none" w="med" len="me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Shape 565"/>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Dominion of New England</a:t>
            </a:r>
          </a:p>
        </p:txBody>
      </p:sp>
      <p:sp>
        <p:nvSpPr>
          <p:cNvPr id="566" name="Shape 566"/>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Established 1686</a:t>
            </a:r>
          </a:p>
          <a:p>
            <a:pPr lvl="0" rtl="0">
              <a:spcBef>
                <a:spcPts val="0"/>
              </a:spcBef>
              <a:buNone/>
            </a:pPr>
            <a:endParaRPr/>
          </a:p>
          <a:p>
            <a:pPr marL="457200" lvl="0" indent="-228600" rtl="0">
              <a:spcBef>
                <a:spcPts val="0"/>
              </a:spcBef>
            </a:pPr>
            <a:r>
              <a:rPr lang="en"/>
              <a:t>Mercantilism </a:t>
            </a:r>
          </a:p>
          <a:p>
            <a:pPr lvl="0" rtl="0">
              <a:spcBef>
                <a:spcPts val="0"/>
              </a:spcBef>
              <a:buNone/>
            </a:pPr>
            <a:endParaRPr/>
          </a:p>
          <a:p>
            <a:pPr marL="457200" lvl="0" indent="-228600" rtl="0">
              <a:spcBef>
                <a:spcPts val="0"/>
              </a:spcBef>
            </a:pPr>
            <a:r>
              <a:rPr lang="en"/>
              <a:t>Navigation Laws </a:t>
            </a:r>
          </a:p>
          <a:p>
            <a:pPr lvl="0" rtl="0">
              <a:spcBef>
                <a:spcPts val="0"/>
              </a:spcBef>
              <a:buNone/>
            </a:pPr>
            <a:endParaRPr/>
          </a:p>
          <a:p>
            <a:pPr marL="457200" lvl="0" indent="-228600">
              <a:spcBef>
                <a:spcPts val="0"/>
              </a:spcBef>
            </a:pPr>
            <a:r>
              <a:rPr lang="en"/>
              <a:t>Impact of the Glorious Revolution</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Shape 57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Economy of New England</a:t>
            </a:r>
          </a:p>
        </p:txBody>
      </p:sp>
      <p:sp>
        <p:nvSpPr>
          <p:cNvPr id="572" name="Shape 57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Impacted by geography and demographics</a:t>
            </a:r>
          </a:p>
          <a:p>
            <a:pPr lvl="0" rtl="0">
              <a:spcBef>
                <a:spcPts val="0"/>
              </a:spcBef>
              <a:buNone/>
            </a:pPr>
            <a:endParaRPr/>
          </a:p>
          <a:p>
            <a:pPr marL="457200" lvl="0" indent="-228600" rtl="0">
              <a:spcBef>
                <a:spcPts val="0"/>
              </a:spcBef>
            </a:pPr>
            <a:r>
              <a:rPr lang="en"/>
              <a:t>Less ethnic diversity</a:t>
            </a:r>
          </a:p>
          <a:p>
            <a:pPr lvl="0" rtl="0">
              <a:spcBef>
                <a:spcPts val="0"/>
              </a:spcBef>
              <a:buNone/>
            </a:pPr>
            <a:endParaRPr/>
          </a:p>
          <a:p>
            <a:pPr marL="457200" lvl="0" indent="-228600">
              <a:spcBef>
                <a:spcPts val="0"/>
              </a:spcBef>
            </a:pPr>
            <a:r>
              <a:rPr lang="en"/>
              <a:t>Protestant Work Ethic</a:t>
            </a:r>
          </a:p>
        </p:txBody>
      </p:sp>
      <p:pic>
        <p:nvPicPr>
          <p:cNvPr id="573" name="Shape 573"/>
          <p:cNvPicPr preferRelativeResize="0"/>
          <p:nvPr/>
        </p:nvPicPr>
        <p:blipFill>
          <a:blip r:embed="rId3">
            <a:alphaModFix/>
          </a:blip>
          <a:stretch>
            <a:fillRect/>
          </a:stretch>
        </p:blipFill>
        <p:spPr>
          <a:xfrm>
            <a:off x="5074875" y="3299150"/>
            <a:ext cx="3773449" cy="24527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Shape 57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New England Society</a:t>
            </a:r>
          </a:p>
        </p:txBody>
      </p:sp>
      <p:sp>
        <p:nvSpPr>
          <p:cNvPr id="579" name="Shape 579"/>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Puritan contributions to American character:</a:t>
            </a:r>
          </a:p>
          <a:p>
            <a:pPr marL="914400" lvl="1" indent="-228600" rtl="0">
              <a:spcBef>
                <a:spcPts val="0"/>
              </a:spcBef>
            </a:pPr>
            <a:r>
              <a:rPr lang="en"/>
              <a:t>Democracy</a:t>
            </a:r>
          </a:p>
          <a:p>
            <a:pPr marL="914400" lvl="1" indent="-228600" rtl="0">
              <a:spcBef>
                <a:spcPts val="0"/>
              </a:spcBef>
            </a:pPr>
            <a:r>
              <a:rPr lang="en"/>
              <a:t>Perfectionism</a:t>
            </a:r>
          </a:p>
          <a:p>
            <a:pPr marL="914400" lvl="1" indent="-228600" rtl="0">
              <a:spcBef>
                <a:spcPts val="0"/>
              </a:spcBef>
            </a:pPr>
            <a:r>
              <a:rPr lang="en"/>
              <a:t>Protestant Work Ethic</a:t>
            </a:r>
          </a:p>
          <a:p>
            <a:pPr marL="457200" lvl="0" indent="-228600" rtl="0">
              <a:spcBef>
                <a:spcPts val="0"/>
              </a:spcBef>
            </a:pPr>
            <a:r>
              <a:rPr lang="en"/>
              <a:t>Education</a:t>
            </a:r>
          </a:p>
          <a:p>
            <a:pPr marL="914400" lvl="1" indent="-228600" rtl="0">
              <a:spcBef>
                <a:spcPts val="0"/>
              </a:spcBef>
            </a:pPr>
            <a:r>
              <a:rPr lang="en"/>
              <a:t>Harvard</a:t>
            </a:r>
          </a:p>
          <a:p>
            <a:pPr marL="914400" lvl="1" indent="-228600" rtl="0">
              <a:spcBef>
                <a:spcPts val="0"/>
              </a:spcBef>
            </a:pPr>
            <a:r>
              <a:rPr lang="en"/>
              <a:t>College of William &amp; Mary</a:t>
            </a:r>
          </a:p>
          <a:p>
            <a:pPr marL="457200" lvl="0" indent="-228600" rtl="0">
              <a:spcBef>
                <a:spcPts val="0"/>
              </a:spcBef>
            </a:pPr>
            <a:r>
              <a:rPr lang="en"/>
              <a:t>Tightly knit society</a:t>
            </a:r>
          </a:p>
          <a:p>
            <a:pPr marL="457200" lvl="0" indent="-228600">
              <a:spcBef>
                <a:spcPts val="0"/>
              </a:spcBef>
            </a:pPr>
            <a:r>
              <a:rPr lang="en"/>
              <a:t>Family Life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Shape 584"/>
          <p:cNvSpPr txBox="1">
            <a:spLocks noGrp="1"/>
          </p:cNvSpPr>
          <p:nvPr>
            <p:ph type="ctrTitle"/>
          </p:nvPr>
        </p:nvSpPr>
        <p:spPr>
          <a:xfrm>
            <a:off x="685800" y="2329190"/>
            <a:ext cx="7772400" cy="1650599"/>
          </a:xfrm>
          <a:prstGeom prst="rect">
            <a:avLst/>
          </a:prstGeom>
        </p:spPr>
        <p:txBody>
          <a:bodyPr lIns="91425" tIns="91425" rIns="91425" bIns="91425" anchor="b" anchorCtr="0">
            <a:noAutofit/>
          </a:bodyPr>
          <a:lstStyle/>
          <a:p>
            <a:pPr lvl="0">
              <a:spcBef>
                <a:spcPts val="0"/>
              </a:spcBef>
              <a:buNone/>
            </a:pPr>
            <a:r>
              <a:rPr lang="en"/>
              <a:t>Middle Colonies</a:t>
            </a:r>
          </a:p>
        </p:txBody>
      </p:sp>
      <p:sp>
        <p:nvSpPr>
          <p:cNvPr id="585" name="Shape 585"/>
          <p:cNvSpPr txBox="1">
            <a:spLocks noGrp="1"/>
          </p:cNvSpPr>
          <p:nvPr>
            <p:ph type="subTitle" idx="1"/>
          </p:nvPr>
        </p:nvSpPr>
        <p:spPr>
          <a:xfrm>
            <a:off x="685800" y="4124476"/>
            <a:ext cx="7772400" cy="888899"/>
          </a:xfrm>
          <a:prstGeom prst="rect">
            <a:avLst/>
          </a:prstGeom>
        </p:spPr>
        <p:txBody>
          <a:bodyPr lIns="91425" tIns="91425" rIns="91425" bIns="91425" anchor="t" anchorCtr="0">
            <a:noAutofit/>
          </a:bodyPr>
          <a:lstStyle/>
          <a:p>
            <a:pPr lvl="0">
              <a:spcBef>
                <a:spcPts val="0"/>
              </a:spcBef>
              <a:buNone/>
            </a:pPr>
            <a:r>
              <a:rPr lang="en"/>
              <a:t>New York, Pennsylvania, Delaware, New Jersey</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Shape 590"/>
          <p:cNvSpPr txBox="1">
            <a:spLocks noGrp="1"/>
          </p:cNvSpPr>
          <p:nvPr>
            <p:ph type="title"/>
          </p:nvPr>
        </p:nvSpPr>
        <p:spPr>
          <a:xfrm>
            <a:off x="0" y="228600"/>
            <a:ext cx="3124199" cy="61262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intessential"/>
              <a:buNone/>
            </a:pPr>
            <a:r>
              <a:rPr lang="en" sz="4000" b="1" i="0" u="none" strike="noStrike" cap="none">
                <a:solidFill>
                  <a:schemeClr val="dk2"/>
                </a:solidFill>
                <a:latin typeface="Quintessential"/>
                <a:ea typeface="Quintessential"/>
                <a:cs typeface="Quintessential"/>
                <a:sym typeface="Quintessential"/>
              </a:rPr>
              <a:t>Middle Colonies, 1685</a:t>
            </a:r>
          </a:p>
        </p:txBody>
      </p:sp>
      <p:pic>
        <p:nvPicPr>
          <p:cNvPr id="591" name="Shape 591"/>
          <p:cNvPicPr preferRelativeResize="0"/>
          <p:nvPr/>
        </p:nvPicPr>
        <p:blipFill rotWithShape="1">
          <a:blip r:embed="rId3">
            <a:alphaModFix/>
          </a:blip>
          <a:srcRect/>
          <a:stretch/>
        </p:blipFill>
        <p:spPr>
          <a:xfrm>
            <a:off x="3368675" y="228600"/>
            <a:ext cx="5608500" cy="6476999"/>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8000">
              <a:srgbClr val="99CCFF"/>
            </a:gs>
            <a:gs pos="36000">
              <a:srgbClr val="9966FF"/>
            </a:gs>
            <a:gs pos="61000">
              <a:srgbClr val="CC99FF"/>
            </a:gs>
            <a:gs pos="82000">
              <a:srgbClr val="99CCFF"/>
            </a:gs>
            <a:gs pos="100000">
              <a:srgbClr val="CCCCFF"/>
            </a:gs>
          </a:gsLst>
          <a:lin ang="5400012" scaled="0"/>
        </a:gradFill>
        <a:effectLst/>
      </p:bgPr>
    </p:bg>
    <p:spTree>
      <p:nvGrpSpPr>
        <p:cNvPr id="1" name="Shape 595"/>
        <p:cNvGrpSpPr/>
        <p:nvPr/>
      </p:nvGrpSpPr>
      <p:grpSpPr>
        <a:xfrm>
          <a:off x="0" y="0"/>
          <a:ext cx="0" cy="0"/>
          <a:chOff x="0" y="0"/>
          <a:chExt cx="0" cy="0"/>
        </a:xfrm>
      </p:grpSpPr>
      <p:sp>
        <p:nvSpPr>
          <p:cNvPr id="596" name="Shape 596"/>
          <p:cNvSpPr txBox="1">
            <a:spLocks noGrp="1"/>
          </p:cNvSpPr>
          <p:nvPr>
            <p:ph type="title" idx="4294967295"/>
          </p:nvPr>
        </p:nvSpPr>
        <p:spPr>
          <a:xfrm>
            <a:off x="914400" y="0"/>
            <a:ext cx="7162800" cy="9906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r>
              <a:rPr lang="en" sz="4400" b="0" i="0" u="none" strike="noStrike" cap="none">
                <a:solidFill>
                  <a:schemeClr val="dk2"/>
                </a:solidFill>
                <a:latin typeface="Arial"/>
                <a:ea typeface="Arial"/>
                <a:cs typeface="Arial"/>
                <a:sym typeface="Arial"/>
              </a:rPr>
              <a:t>The Middle Colonies</a:t>
            </a:r>
          </a:p>
        </p:txBody>
      </p:sp>
      <p:sp>
        <p:nvSpPr>
          <p:cNvPr id="597" name="Shape 597"/>
          <p:cNvSpPr/>
          <p:nvPr/>
        </p:nvSpPr>
        <p:spPr>
          <a:xfrm>
            <a:off x="228600" y="1295400"/>
            <a:ext cx="4038600" cy="1447800"/>
          </a:xfrm>
          <a:custGeom>
            <a:avLst/>
            <a:gdLst/>
            <a:ahLst/>
            <a:cxnLst/>
            <a:rect l="0" t="0" r="0" b="0"/>
            <a:pathLst>
              <a:path w="4038600" h="1447800" extrusionOk="0">
                <a:moveTo>
                  <a:pt x="723900" y="0"/>
                </a:moveTo>
                <a:lnTo>
                  <a:pt x="4038600" y="0"/>
                </a:lnTo>
                <a:lnTo>
                  <a:pt x="4038600" y="0"/>
                </a:lnTo>
                <a:lnTo>
                  <a:pt x="4038600" y="723900"/>
                </a:lnTo>
                <a:cubicBezTo>
                  <a:pt x="4038600" y="1123699"/>
                  <a:pt x="3714499" y="1447800"/>
                  <a:pt x="3314700" y="1447800"/>
                </a:cubicBezTo>
                <a:lnTo>
                  <a:pt x="0" y="1447800"/>
                </a:lnTo>
                <a:lnTo>
                  <a:pt x="0" y="1447800"/>
                </a:lnTo>
                <a:lnTo>
                  <a:pt x="0" y="723900"/>
                </a:lnTo>
                <a:cubicBezTo>
                  <a:pt x="0" y="324101"/>
                  <a:pt x="324101" y="0"/>
                  <a:pt x="723900" y="0"/>
                </a:cubicBezTo>
                <a:close/>
              </a:path>
            </a:pathLst>
          </a:custGeom>
          <a:solidFill>
            <a:srgbClr val="7030A0"/>
          </a:solidFill>
          <a:ln w="19050" cap="flat" cmpd="sng">
            <a:solidFill>
              <a:srgbClr val="1E768C"/>
            </a:solidFill>
            <a:prstDash val="solid"/>
            <a:miter lim="8000"/>
            <a:headEnd type="none" w="med" len="med"/>
            <a:tailEnd type="none" w="med" len="med"/>
          </a:ln>
        </p:spPr>
        <p:txBody>
          <a:bodyPr lIns="91425" tIns="45700" rIns="91425" bIns="45700" anchor="ctr" anchorCtr="1">
            <a:noAutofit/>
          </a:bodyPr>
          <a:lstStyle/>
          <a:p>
            <a:pPr marL="0" marR="0" lvl="0" indent="0" algn="ctr" rtl="0">
              <a:lnSpc>
                <a:spcPct val="100000"/>
              </a:lnSpc>
              <a:spcBef>
                <a:spcPts val="0"/>
              </a:spcBef>
              <a:spcAft>
                <a:spcPts val="0"/>
              </a:spcAft>
              <a:buClr>
                <a:srgbClr val="FFFFFF"/>
              </a:buClr>
              <a:buSzPct val="25000"/>
              <a:buFont typeface="Arial"/>
              <a:buNone/>
            </a:pPr>
            <a:r>
              <a:rPr lang="en" sz="1800" b="0" i="0" u="sng" strike="noStrike" cap="none">
                <a:solidFill>
                  <a:srgbClr val="FFFFFF"/>
                </a:solidFill>
                <a:latin typeface="Arial"/>
                <a:ea typeface="Arial"/>
                <a:cs typeface="Arial"/>
                <a:sym typeface="Arial"/>
              </a:rPr>
              <a:t>Dutch </a:t>
            </a:r>
            <a:r>
              <a:rPr lang="en" sz="1800" b="0" i="1" u="sng" strike="noStrike" cap="none">
                <a:solidFill>
                  <a:srgbClr val="FFFFFF"/>
                </a:solidFill>
                <a:latin typeface="Arial"/>
                <a:ea typeface="Arial"/>
                <a:cs typeface="Arial"/>
                <a:sym typeface="Arial"/>
              </a:rPr>
              <a:t>New Amsterdam </a:t>
            </a:r>
          </a:p>
          <a:p>
            <a:pPr marL="0" marR="0" lvl="0" indent="0" algn="ctr" rtl="0">
              <a:lnSpc>
                <a:spcPct val="100000"/>
              </a:lnSpc>
              <a:spcBef>
                <a:spcPts val="0"/>
              </a:spcBef>
              <a:spcAft>
                <a:spcPts val="0"/>
              </a:spcAft>
              <a:buClr>
                <a:srgbClr val="FFFFFF"/>
              </a:buClr>
              <a:buSzPct val="25000"/>
              <a:buFont typeface="Arial"/>
              <a:buNone/>
            </a:pPr>
            <a:r>
              <a:rPr lang="en" sz="1800" b="0" i="1" u="none" strike="noStrike" cap="none">
                <a:solidFill>
                  <a:srgbClr val="FFFFFF"/>
                </a:solidFill>
                <a:latin typeface="Arial"/>
                <a:ea typeface="Arial"/>
                <a:cs typeface="Arial"/>
                <a:sym typeface="Arial"/>
              </a:rPr>
              <a:t>*</a:t>
            </a:r>
            <a:r>
              <a:rPr lang="en" sz="1800" b="0" i="0" u="none" strike="noStrike" cap="none">
                <a:solidFill>
                  <a:srgbClr val="FFFFFF"/>
                </a:solidFill>
                <a:latin typeface="Arial"/>
                <a:ea typeface="Arial"/>
                <a:cs typeface="Arial"/>
                <a:sym typeface="Arial"/>
              </a:rPr>
              <a:t>purchased from Indians</a:t>
            </a:r>
            <a:r>
              <a:rPr lang="en" sz="1800" b="0" i="1" u="none" strike="noStrike" cap="none">
                <a:solidFill>
                  <a:srgbClr val="FFFFFF"/>
                </a:solidFill>
                <a:latin typeface="Arial"/>
                <a:ea typeface="Arial"/>
                <a:cs typeface="Arial"/>
                <a:sym typeface="Arial"/>
              </a:rPr>
              <a:t> </a:t>
            </a:r>
          </a:p>
          <a:p>
            <a:pPr marL="0" marR="0" lvl="0" indent="0" algn="ctr" rtl="0">
              <a:lnSpc>
                <a:spcPct val="100000"/>
              </a:lnSpc>
              <a:spcBef>
                <a:spcPts val="0"/>
              </a:spcBef>
              <a:spcAft>
                <a:spcPts val="0"/>
              </a:spcAft>
              <a:buClr>
                <a:srgbClr val="FFFFFF"/>
              </a:buClr>
              <a:buSzPct val="25000"/>
              <a:buFont typeface="Arial"/>
              <a:buNone/>
            </a:pPr>
            <a:r>
              <a:rPr lang="en" sz="1800" b="0" i="1" u="none" strike="noStrike" cap="none">
                <a:solidFill>
                  <a:srgbClr val="FFFFFF"/>
                </a:solidFill>
                <a:latin typeface="Arial"/>
                <a:ea typeface="Arial"/>
                <a:cs typeface="Arial"/>
                <a:sym typeface="Arial"/>
              </a:rPr>
              <a:t>*absorbed Swedish settlements</a:t>
            </a:r>
          </a:p>
          <a:p>
            <a:pPr marL="0" marR="0" lvl="0" indent="0" algn="ctr" rtl="0">
              <a:lnSpc>
                <a:spcPct val="100000"/>
              </a:lnSpc>
              <a:spcBef>
                <a:spcPts val="0"/>
              </a:spcBef>
              <a:spcAft>
                <a:spcPts val="0"/>
              </a:spcAft>
              <a:buClr>
                <a:srgbClr val="FFFFFF"/>
              </a:buClr>
              <a:buSzPct val="25000"/>
              <a:buFont typeface="Arial"/>
              <a:buNone/>
            </a:pPr>
            <a:r>
              <a:rPr lang="en" sz="1800" b="0" i="0" u="none" strike="noStrike" cap="none">
                <a:solidFill>
                  <a:srgbClr val="FFFFFF"/>
                </a:solidFill>
                <a:latin typeface="Arial"/>
                <a:ea typeface="Arial"/>
                <a:cs typeface="Arial"/>
                <a:sym typeface="Arial"/>
              </a:rPr>
              <a:t>*Company Town</a:t>
            </a:r>
          </a:p>
        </p:txBody>
      </p:sp>
      <p:sp>
        <p:nvSpPr>
          <p:cNvPr id="598" name="Shape 598"/>
          <p:cNvSpPr/>
          <p:nvPr/>
        </p:nvSpPr>
        <p:spPr>
          <a:xfrm>
            <a:off x="0" y="3276600"/>
            <a:ext cx="3581400" cy="1524000"/>
          </a:xfrm>
          <a:custGeom>
            <a:avLst/>
            <a:gdLst/>
            <a:ahLst/>
            <a:cxnLst/>
            <a:rect l="0" t="0" r="0" b="0"/>
            <a:pathLst>
              <a:path w="3581400" h="1524000" extrusionOk="0">
                <a:moveTo>
                  <a:pt x="762000" y="0"/>
                </a:moveTo>
                <a:lnTo>
                  <a:pt x="3581400" y="0"/>
                </a:lnTo>
                <a:lnTo>
                  <a:pt x="3581400" y="0"/>
                </a:lnTo>
                <a:lnTo>
                  <a:pt x="3581400" y="762000"/>
                </a:lnTo>
                <a:cubicBezTo>
                  <a:pt x="3581400" y="1182841"/>
                  <a:pt x="3240241" y="1524000"/>
                  <a:pt x="2819400" y="1524000"/>
                </a:cubicBezTo>
                <a:lnTo>
                  <a:pt x="0" y="1524000"/>
                </a:lnTo>
                <a:lnTo>
                  <a:pt x="0" y="1524000"/>
                </a:lnTo>
                <a:lnTo>
                  <a:pt x="0" y="762000"/>
                </a:lnTo>
                <a:cubicBezTo>
                  <a:pt x="0" y="341159"/>
                  <a:pt x="341159" y="0"/>
                  <a:pt x="762000" y="0"/>
                </a:cubicBezTo>
                <a:close/>
              </a:path>
            </a:pathLst>
          </a:custGeom>
          <a:solidFill>
            <a:srgbClr val="7030A0"/>
          </a:solidFill>
          <a:ln w="19050" cap="flat" cmpd="sng">
            <a:solidFill>
              <a:srgbClr val="1E768C"/>
            </a:solidFill>
            <a:prstDash val="solid"/>
            <a:miter lim="8000"/>
            <a:headEnd type="none" w="med" len="med"/>
            <a:tailEnd type="none" w="med" len="med"/>
          </a:ln>
        </p:spPr>
        <p:txBody>
          <a:bodyPr lIns="91425" tIns="45700" rIns="91425" bIns="45700" anchor="ctr" anchorCtr="1">
            <a:noAutofit/>
          </a:bodyPr>
          <a:lstStyle/>
          <a:p>
            <a:pPr marL="0" marR="0" lvl="0" indent="0" algn="ctr" rtl="0">
              <a:lnSpc>
                <a:spcPct val="100000"/>
              </a:lnSpc>
              <a:spcBef>
                <a:spcPts val="0"/>
              </a:spcBef>
              <a:spcAft>
                <a:spcPts val="0"/>
              </a:spcAft>
              <a:buClr>
                <a:srgbClr val="FFFFFF"/>
              </a:buClr>
              <a:buSzPct val="25000"/>
              <a:buFont typeface="Arial"/>
              <a:buNone/>
            </a:pPr>
            <a:r>
              <a:rPr lang="en" sz="1800" b="0" i="0" u="none" strike="noStrike" cap="none">
                <a:solidFill>
                  <a:srgbClr val="FFFFFF"/>
                </a:solidFill>
                <a:latin typeface="Arial"/>
                <a:ea typeface="Arial"/>
                <a:cs typeface="Arial"/>
                <a:sym typeface="Arial"/>
              </a:rPr>
              <a:t>English gain </a:t>
            </a:r>
            <a:r>
              <a:rPr lang="en" sz="2000" b="1" i="0" u="sng" strike="noStrike" cap="none">
                <a:solidFill>
                  <a:srgbClr val="FFFFFF"/>
                </a:solidFill>
                <a:latin typeface="Arial"/>
                <a:ea typeface="Arial"/>
                <a:cs typeface="Arial"/>
                <a:sym typeface="Arial"/>
              </a:rPr>
              <a:t>New York</a:t>
            </a:r>
            <a:r>
              <a:rPr lang="en" sz="2000" b="1" i="0" u="none" strike="noStrike" cap="none">
                <a:solidFill>
                  <a:srgbClr val="FFFFFF"/>
                </a:solidFill>
                <a:latin typeface="Arial"/>
                <a:ea typeface="Arial"/>
                <a:cs typeface="Arial"/>
                <a:sym typeface="Arial"/>
              </a:rPr>
              <a:t>; </a:t>
            </a:r>
          </a:p>
          <a:p>
            <a:pPr marL="0" marR="0" lvl="0" indent="0" algn="ctr" rtl="0">
              <a:lnSpc>
                <a:spcPct val="100000"/>
              </a:lnSpc>
              <a:spcBef>
                <a:spcPts val="0"/>
              </a:spcBef>
              <a:spcAft>
                <a:spcPts val="0"/>
              </a:spcAft>
              <a:buClr>
                <a:srgbClr val="FFFFFF"/>
              </a:buClr>
              <a:buSzPct val="25000"/>
              <a:buFont typeface="Arial"/>
              <a:buNone/>
            </a:pPr>
            <a:r>
              <a:rPr lang="en" sz="1800" b="0" i="0" u="none" strike="noStrike" cap="none">
                <a:solidFill>
                  <a:srgbClr val="FFFFFF"/>
                </a:solidFill>
                <a:latin typeface="Arial"/>
                <a:ea typeface="Arial"/>
                <a:cs typeface="Arial"/>
                <a:sym typeface="Arial"/>
              </a:rPr>
              <a:t>*1664- Taken w/out a fight</a:t>
            </a:r>
          </a:p>
          <a:p>
            <a:pPr marL="0" marR="0" lvl="0" indent="0" algn="ctr" rtl="0">
              <a:lnSpc>
                <a:spcPct val="100000"/>
              </a:lnSpc>
              <a:spcBef>
                <a:spcPts val="0"/>
              </a:spcBef>
              <a:spcAft>
                <a:spcPts val="0"/>
              </a:spcAft>
              <a:buClr>
                <a:srgbClr val="FFFFFF"/>
              </a:buClr>
              <a:buSzPct val="25000"/>
              <a:buFont typeface="Arial"/>
              <a:buNone/>
            </a:pPr>
            <a:r>
              <a:rPr lang="en" sz="1800" b="0" i="0" u="none" strike="noStrike" cap="none">
                <a:solidFill>
                  <a:srgbClr val="FFFFFF"/>
                </a:solidFill>
                <a:latin typeface="Arial"/>
                <a:ea typeface="Arial"/>
                <a:cs typeface="Arial"/>
                <a:sym typeface="Arial"/>
              </a:rPr>
              <a:t>*Dutch Influence continued *Slaves= 1/5</a:t>
            </a:r>
            <a:r>
              <a:rPr lang="en" sz="1800" b="0" i="0" u="none" strike="noStrike" cap="none" baseline="30000">
                <a:solidFill>
                  <a:srgbClr val="FFFFFF"/>
                </a:solidFill>
                <a:latin typeface="Arial"/>
                <a:ea typeface="Arial"/>
                <a:cs typeface="Arial"/>
                <a:sym typeface="Arial"/>
              </a:rPr>
              <a:t>th</a:t>
            </a:r>
            <a:r>
              <a:rPr lang="en" sz="1800" b="0" i="0" u="none" strike="noStrike" cap="none">
                <a:solidFill>
                  <a:srgbClr val="FFFFFF"/>
                </a:solidFill>
                <a:latin typeface="Arial"/>
                <a:ea typeface="Arial"/>
                <a:cs typeface="Arial"/>
                <a:sym typeface="Arial"/>
              </a:rPr>
              <a:t> of NYC </a:t>
            </a:r>
          </a:p>
        </p:txBody>
      </p:sp>
      <p:sp>
        <p:nvSpPr>
          <p:cNvPr id="599" name="Shape 599"/>
          <p:cNvSpPr/>
          <p:nvPr/>
        </p:nvSpPr>
        <p:spPr>
          <a:xfrm>
            <a:off x="304800" y="5334000"/>
            <a:ext cx="3657600" cy="1219200"/>
          </a:xfrm>
          <a:custGeom>
            <a:avLst/>
            <a:gdLst/>
            <a:ahLst/>
            <a:cxnLst/>
            <a:rect l="0" t="0" r="0" b="0"/>
            <a:pathLst>
              <a:path w="3657600" h="1219200" extrusionOk="0">
                <a:moveTo>
                  <a:pt x="0" y="0"/>
                </a:moveTo>
                <a:lnTo>
                  <a:pt x="3048000" y="0"/>
                </a:lnTo>
                <a:cubicBezTo>
                  <a:pt x="3384673" y="0"/>
                  <a:pt x="3657600" y="272927"/>
                  <a:pt x="3657600" y="609600"/>
                </a:cubicBezTo>
                <a:lnTo>
                  <a:pt x="3657600" y="1219200"/>
                </a:lnTo>
                <a:lnTo>
                  <a:pt x="3657600" y="1219200"/>
                </a:lnTo>
                <a:lnTo>
                  <a:pt x="609600" y="1219200"/>
                </a:lnTo>
                <a:cubicBezTo>
                  <a:pt x="272927" y="1219200"/>
                  <a:pt x="0" y="946273"/>
                  <a:pt x="0" y="609600"/>
                </a:cubicBezTo>
                <a:lnTo>
                  <a:pt x="0" y="0"/>
                </a:lnTo>
                <a:lnTo>
                  <a:pt x="0" y="0"/>
                </a:lnTo>
                <a:close/>
              </a:path>
            </a:pathLst>
          </a:custGeom>
          <a:solidFill>
            <a:srgbClr val="878BB8"/>
          </a:solidFill>
          <a:ln w="19050" cap="flat" cmpd="sng">
            <a:solidFill>
              <a:srgbClr val="1E768C"/>
            </a:solidFill>
            <a:prstDash val="solid"/>
            <a:miter lim="8000"/>
            <a:headEnd type="none" w="med" len="med"/>
            <a:tailEnd type="none" w="med" len="med"/>
          </a:ln>
        </p:spPr>
        <p:txBody>
          <a:bodyPr lIns="91425" tIns="45700" rIns="91425" bIns="45700" anchor="ctr" anchorCtr="1">
            <a:noAutofit/>
          </a:bodyPr>
          <a:lstStyle/>
          <a:p>
            <a:pPr marL="0" marR="0" lvl="0" indent="0" algn="ctr" rtl="0">
              <a:lnSpc>
                <a:spcPct val="100000"/>
              </a:lnSpc>
              <a:spcBef>
                <a:spcPts val="0"/>
              </a:spcBef>
              <a:spcAft>
                <a:spcPts val="0"/>
              </a:spcAft>
              <a:buClr>
                <a:srgbClr val="FFFFFF"/>
              </a:buClr>
              <a:buSzPct val="25000"/>
              <a:buFont typeface="Arial"/>
              <a:buNone/>
            </a:pPr>
            <a:r>
              <a:rPr lang="en" sz="2000" b="1" i="0" u="sng" strike="noStrike" cap="none">
                <a:solidFill>
                  <a:srgbClr val="FFFFFF"/>
                </a:solidFill>
                <a:latin typeface="Arial"/>
                <a:ea typeface="Arial"/>
                <a:cs typeface="Arial"/>
                <a:sym typeface="Arial"/>
              </a:rPr>
              <a:t>New Jersey  </a:t>
            </a:r>
          </a:p>
          <a:p>
            <a:pPr marL="0" marR="0" lvl="0" indent="0" algn="ctr" rtl="0">
              <a:lnSpc>
                <a:spcPct val="100000"/>
              </a:lnSpc>
              <a:spcBef>
                <a:spcPts val="0"/>
              </a:spcBef>
              <a:spcAft>
                <a:spcPts val="0"/>
              </a:spcAft>
              <a:buClr>
                <a:srgbClr val="FFFFFF"/>
              </a:buClr>
              <a:buSzPct val="25000"/>
              <a:buFont typeface="Arial"/>
              <a:buNone/>
            </a:pPr>
            <a:r>
              <a:rPr lang="en" sz="1800" b="0" i="0" u="none" strike="noStrike" cap="none">
                <a:solidFill>
                  <a:srgbClr val="FFFFFF"/>
                </a:solidFill>
                <a:latin typeface="Arial"/>
                <a:ea typeface="Arial"/>
                <a:cs typeface="Arial"/>
                <a:sym typeface="Arial"/>
              </a:rPr>
              <a:t>*Duke of York gives to 2 royal proprietors 1664</a:t>
            </a:r>
          </a:p>
          <a:p>
            <a:pPr marL="0" marR="0" lvl="0" indent="0" algn="ctr" rtl="0">
              <a:lnSpc>
                <a:spcPct val="100000"/>
              </a:lnSpc>
              <a:spcBef>
                <a:spcPts val="0"/>
              </a:spcBef>
              <a:spcAft>
                <a:spcPts val="0"/>
              </a:spcAft>
              <a:buClr>
                <a:srgbClr val="FFFFFF"/>
              </a:buClr>
              <a:buSzPct val="25000"/>
              <a:buFont typeface="Arial"/>
              <a:buNone/>
            </a:pPr>
            <a:r>
              <a:rPr lang="en" sz="1800" b="0" i="0" u="none" strike="noStrike" cap="none">
                <a:solidFill>
                  <a:srgbClr val="FFFFFF"/>
                </a:solidFill>
                <a:latin typeface="Arial"/>
                <a:ea typeface="Arial"/>
                <a:cs typeface="Arial"/>
                <a:sym typeface="Arial"/>
              </a:rPr>
              <a:t>*Became Royal Colony in 1702</a:t>
            </a:r>
          </a:p>
        </p:txBody>
      </p:sp>
      <p:sp>
        <p:nvSpPr>
          <p:cNvPr id="600" name="Shape 600"/>
          <p:cNvSpPr/>
          <p:nvPr/>
        </p:nvSpPr>
        <p:spPr>
          <a:xfrm>
            <a:off x="4724400" y="1066800"/>
            <a:ext cx="2514600" cy="1371600"/>
          </a:xfrm>
          <a:custGeom>
            <a:avLst/>
            <a:gdLst/>
            <a:ahLst/>
            <a:cxnLst/>
            <a:rect l="0" t="0" r="0" b="0"/>
            <a:pathLst>
              <a:path w="2514600" h="1371600" extrusionOk="0">
                <a:moveTo>
                  <a:pt x="0" y="0"/>
                </a:moveTo>
                <a:lnTo>
                  <a:pt x="2285995" y="0"/>
                </a:lnTo>
                <a:lnTo>
                  <a:pt x="2514600" y="228605"/>
                </a:lnTo>
                <a:lnTo>
                  <a:pt x="2514600" y="1371600"/>
                </a:lnTo>
                <a:lnTo>
                  <a:pt x="2514600" y="1371600"/>
                </a:lnTo>
                <a:lnTo>
                  <a:pt x="228605" y="1371600"/>
                </a:lnTo>
                <a:lnTo>
                  <a:pt x="0" y="1142995"/>
                </a:lnTo>
                <a:lnTo>
                  <a:pt x="0" y="0"/>
                </a:lnTo>
                <a:close/>
              </a:path>
            </a:pathLst>
          </a:custGeom>
          <a:solidFill>
            <a:srgbClr val="A3171E"/>
          </a:solidFill>
          <a:ln w="19050" cap="flat" cmpd="sng">
            <a:solidFill>
              <a:srgbClr val="1E768C"/>
            </a:solidFill>
            <a:prstDash val="solid"/>
            <a:miter lim="8000"/>
            <a:headEnd type="none" w="med" len="med"/>
            <a:tailEnd type="none" w="med" len="med"/>
          </a:ln>
        </p:spPr>
        <p:txBody>
          <a:bodyPr lIns="91425" tIns="45700" rIns="91425" bIns="45700" anchor="ctr" anchorCtr="1">
            <a:noAutofit/>
          </a:bodyPr>
          <a:lstStyle/>
          <a:p>
            <a:pPr marL="0" marR="0" lvl="0" indent="0" algn="ctr" rtl="0">
              <a:lnSpc>
                <a:spcPct val="100000"/>
              </a:lnSpc>
              <a:spcBef>
                <a:spcPts val="0"/>
              </a:spcBef>
              <a:spcAft>
                <a:spcPts val="0"/>
              </a:spcAft>
              <a:buClr>
                <a:srgbClr val="FFFFFF"/>
              </a:buClr>
              <a:buSzPct val="25000"/>
              <a:buFont typeface="Arial"/>
              <a:buNone/>
            </a:pPr>
            <a:r>
              <a:rPr lang="en" sz="2000" b="1" i="0" u="sng" strike="noStrike" cap="none">
                <a:solidFill>
                  <a:srgbClr val="FFFFFF"/>
                </a:solidFill>
                <a:latin typeface="Arial"/>
                <a:ea typeface="Arial"/>
                <a:cs typeface="Arial"/>
                <a:sym typeface="Arial"/>
              </a:rPr>
              <a:t>Pennsylvania</a:t>
            </a:r>
          </a:p>
          <a:p>
            <a:pPr marL="0" marR="0" lvl="0" indent="0" algn="ctr" rtl="0">
              <a:lnSpc>
                <a:spcPct val="100000"/>
              </a:lnSpc>
              <a:spcBef>
                <a:spcPts val="0"/>
              </a:spcBef>
              <a:spcAft>
                <a:spcPts val="0"/>
              </a:spcAft>
              <a:buClr>
                <a:srgbClr val="FFFFFF"/>
              </a:buClr>
              <a:buSzPct val="25000"/>
              <a:buFont typeface="Arial"/>
              <a:buNone/>
            </a:pPr>
            <a:r>
              <a:rPr lang="en" sz="1800" b="0" i="0" u="none" strike="noStrike" cap="none">
                <a:solidFill>
                  <a:srgbClr val="FFFFFF"/>
                </a:solidFill>
                <a:latin typeface="Arial"/>
                <a:ea typeface="Arial"/>
                <a:cs typeface="Arial"/>
                <a:sym typeface="Arial"/>
              </a:rPr>
              <a:t>*Estb 1681 by </a:t>
            </a:r>
            <a:r>
              <a:rPr lang="en" sz="1800" b="1" i="0" u="none" strike="noStrike" cap="none">
                <a:solidFill>
                  <a:srgbClr val="FFFFFF"/>
                </a:solidFill>
                <a:latin typeface="Arial"/>
                <a:ea typeface="Arial"/>
                <a:cs typeface="Arial"/>
                <a:sym typeface="Arial"/>
              </a:rPr>
              <a:t>William Penn</a:t>
            </a:r>
          </a:p>
          <a:p>
            <a:pPr marL="0" marR="0" lvl="0" indent="0" algn="ctr" rtl="0">
              <a:lnSpc>
                <a:spcPct val="100000"/>
              </a:lnSpc>
              <a:spcBef>
                <a:spcPts val="0"/>
              </a:spcBef>
              <a:spcAft>
                <a:spcPts val="0"/>
              </a:spcAft>
              <a:buClr>
                <a:srgbClr val="FFFFFF"/>
              </a:buClr>
              <a:buSzPct val="25000"/>
              <a:buFont typeface="Arial"/>
              <a:buNone/>
            </a:pPr>
            <a:r>
              <a:rPr lang="en" sz="1800" b="0" i="0" u="none" strike="noStrike" cap="none">
                <a:solidFill>
                  <a:srgbClr val="FFFFFF"/>
                </a:solidFill>
                <a:latin typeface="Arial"/>
                <a:ea typeface="Arial"/>
                <a:cs typeface="Arial"/>
                <a:sym typeface="Arial"/>
              </a:rPr>
              <a:t>“Holy Experiment”</a:t>
            </a:r>
          </a:p>
        </p:txBody>
      </p:sp>
      <p:sp>
        <p:nvSpPr>
          <p:cNvPr id="601" name="Shape 601"/>
          <p:cNvSpPr/>
          <p:nvPr/>
        </p:nvSpPr>
        <p:spPr>
          <a:xfrm>
            <a:off x="6629400" y="2667000"/>
            <a:ext cx="2514600" cy="4114800"/>
          </a:xfrm>
          <a:custGeom>
            <a:avLst/>
            <a:gdLst/>
            <a:ahLst/>
            <a:cxnLst/>
            <a:rect l="0" t="0" r="0" b="0"/>
            <a:pathLst>
              <a:path w="2514600" h="4114800" extrusionOk="0">
                <a:moveTo>
                  <a:pt x="0" y="0"/>
                </a:moveTo>
                <a:lnTo>
                  <a:pt x="2095492" y="0"/>
                </a:lnTo>
                <a:lnTo>
                  <a:pt x="2514600" y="419108"/>
                </a:lnTo>
                <a:lnTo>
                  <a:pt x="2514600" y="4114800"/>
                </a:lnTo>
                <a:lnTo>
                  <a:pt x="2514600" y="4114800"/>
                </a:lnTo>
                <a:lnTo>
                  <a:pt x="419108" y="4114800"/>
                </a:lnTo>
                <a:lnTo>
                  <a:pt x="0" y="3695692"/>
                </a:lnTo>
                <a:lnTo>
                  <a:pt x="0" y="0"/>
                </a:lnTo>
                <a:close/>
              </a:path>
            </a:pathLst>
          </a:custGeom>
          <a:solidFill>
            <a:srgbClr val="A3171E"/>
          </a:solidFill>
          <a:ln w="19050" cap="flat" cmpd="sng">
            <a:solidFill>
              <a:srgbClr val="1E768C"/>
            </a:solidFill>
            <a:prstDash val="solid"/>
            <a:miter lim="8000"/>
            <a:headEnd type="none" w="med" len="med"/>
            <a:tailEnd type="none" w="med" len="med"/>
          </a:ln>
        </p:spPr>
        <p:txBody>
          <a:bodyPr lIns="91425" tIns="45700" rIns="91425" bIns="45700" anchor="ctr" anchorCtr="1">
            <a:noAutofit/>
          </a:bodyPr>
          <a:lstStyle/>
          <a:p>
            <a:pPr marL="0" marR="0" lvl="0" indent="0" algn="ctr" rtl="0">
              <a:lnSpc>
                <a:spcPct val="100000"/>
              </a:lnSpc>
              <a:spcBef>
                <a:spcPts val="0"/>
              </a:spcBef>
              <a:spcAft>
                <a:spcPts val="0"/>
              </a:spcAft>
              <a:buClr>
                <a:srgbClr val="FFFFFF"/>
              </a:buClr>
              <a:buSzPct val="25000"/>
              <a:buFont typeface="Arial"/>
              <a:buNone/>
            </a:pPr>
            <a:r>
              <a:rPr lang="en" sz="2000" b="1" i="1" u="sng" strike="noStrike" cap="none">
                <a:solidFill>
                  <a:srgbClr val="FFFFFF"/>
                </a:solidFill>
                <a:latin typeface="Arial"/>
                <a:ea typeface="Arial"/>
                <a:cs typeface="Arial"/>
                <a:sym typeface="Arial"/>
              </a:rPr>
              <a:t>Quaker Characteristics</a:t>
            </a:r>
          </a:p>
          <a:p>
            <a:pPr marL="0" marR="0" lvl="0" indent="0" algn="ctr" rtl="0">
              <a:lnSpc>
                <a:spcPct val="100000"/>
              </a:lnSpc>
              <a:spcBef>
                <a:spcPts val="0"/>
              </a:spcBef>
              <a:spcAft>
                <a:spcPts val="0"/>
              </a:spcAft>
              <a:buClr>
                <a:srgbClr val="FFFFFF"/>
              </a:buClr>
              <a:buSzPct val="25000"/>
              <a:buFont typeface="Arial"/>
              <a:buNone/>
            </a:pPr>
            <a:r>
              <a:rPr lang="en" sz="1800" b="1" i="1" u="none" strike="noStrike" cap="none">
                <a:solidFill>
                  <a:srgbClr val="FFFFFF"/>
                </a:solidFill>
                <a:latin typeface="Arial"/>
                <a:ea typeface="Arial"/>
                <a:cs typeface="Arial"/>
                <a:sym typeface="Arial"/>
              </a:rPr>
              <a:t>-</a:t>
            </a:r>
            <a:r>
              <a:rPr lang="en" sz="1800" b="0" i="0" u="none" strike="noStrike" cap="none">
                <a:solidFill>
                  <a:srgbClr val="FFFFFF"/>
                </a:solidFill>
                <a:latin typeface="Arial"/>
                <a:ea typeface="Arial"/>
                <a:cs typeface="Arial"/>
                <a:sym typeface="Arial"/>
              </a:rPr>
              <a:t>dissenting group in England</a:t>
            </a:r>
          </a:p>
          <a:p>
            <a:pPr marL="0" marR="0" lvl="0" indent="0" algn="ctr" rtl="0">
              <a:lnSpc>
                <a:spcPct val="100000"/>
              </a:lnSpc>
              <a:spcBef>
                <a:spcPts val="0"/>
              </a:spcBef>
              <a:spcAft>
                <a:spcPts val="0"/>
              </a:spcAft>
              <a:buClr>
                <a:srgbClr val="FFFFFF"/>
              </a:buClr>
              <a:buSzPct val="25000"/>
              <a:buFont typeface="Arial"/>
              <a:buNone/>
            </a:pPr>
            <a:r>
              <a:rPr lang="en" sz="1800" b="0" i="0" u="none" strike="noStrike" cap="none">
                <a:solidFill>
                  <a:srgbClr val="FFFFFF"/>
                </a:solidFill>
                <a:latin typeface="Arial"/>
                <a:ea typeface="Arial"/>
                <a:cs typeface="Arial"/>
                <a:sym typeface="Arial"/>
              </a:rPr>
              <a:t>-Egalitarian, pacifist, tolerant</a:t>
            </a:r>
          </a:p>
          <a:p>
            <a:pPr marL="0" marR="0" lvl="0" indent="0" algn="ctr" rtl="0">
              <a:lnSpc>
                <a:spcPct val="100000"/>
              </a:lnSpc>
              <a:spcBef>
                <a:spcPts val="0"/>
              </a:spcBef>
              <a:spcAft>
                <a:spcPts val="0"/>
              </a:spcAft>
              <a:buClr>
                <a:srgbClr val="FFFFFF"/>
              </a:buClr>
              <a:buSzPct val="25000"/>
              <a:buFont typeface="Arial"/>
              <a:buNone/>
            </a:pPr>
            <a:r>
              <a:rPr lang="en" sz="1800" b="0" i="0" u="none" strike="noStrike" cap="none">
                <a:solidFill>
                  <a:srgbClr val="FFFFFF"/>
                </a:solidFill>
                <a:latin typeface="Arial"/>
                <a:ea typeface="Arial"/>
                <a:cs typeface="Arial"/>
                <a:sym typeface="Arial"/>
              </a:rPr>
              <a:t>-’Friends’</a:t>
            </a:r>
          </a:p>
          <a:p>
            <a:pPr marL="0" marR="0" lvl="0" indent="0" algn="ctr" rtl="0">
              <a:lnSpc>
                <a:spcPct val="100000"/>
              </a:lnSpc>
              <a:spcBef>
                <a:spcPts val="0"/>
              </a:spcBef>
              <a:spcAft>
                <a:spcPts val="0"/>
              </a:spcAft>
              <a:buClr>
                <a:schemeClr val="dk1"/>
              </a:buClr>
              <a:buFont typeface="Arial"/>
              <a:buNone/>
            </a:pPr>
            <a:endParaRPr sz="18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FFFFFF"/>
              </a:buClr>
              <a:buSzPct val="25000"/>
              <a:buFont typeface="Arial"/>
              <a:buNone/>
            </a:pPr>
            <a:r>
              <a:rPr lang="en" sz="1800" b="1" i="0" u="sng" strike="noStrike" cap="none">
                <a:solidFill>
                  <a:srgbClr val="FFFFFF"/>
                </a:solidFill>
                <a:latin typeface="Arial"/>
                <a:ea typeface="Arial"/>
                <a:cs typeface="Arial"/>
                <a:sym typeface="Arial"/>
              </a:rPr>
              <a:t>Immigration</a:t>
            </a:r>
          </a:p>
          <a:p>
            <a:pPr marL="0" marR="0" lvl="0" indent="0" algn="ctr" rtl="0">
              <a:lnSpc>
                <a:spcPct val="100000"/>
              </a:lnSpc>
              <a:spcBef>
                <a:spcPts val="0"/>
              </a:spcBef>
              <a:spcAft>
                <a:spcPts val="0"/>
              </a:spcAft>
              <a:buClr>
                <a:srgbClr val="FFFFFF"/>
              </a:buClr>
              <a:buSzPct val="25000"/>
              <a:buFont typeface="Arial"/>
              <a:buNone/>
            </a:pPr>
            <a:r>
              <a:rPr lang="en" sz="1800" b="0" i="0" u="none" strike="noStrike" cap="none">
                <a:solidFill>
                  <a:srgbClr val="FFFFFF"/>
                </a:solidFill>
                <a:latin typeface="Arial"/>
                <a:ea typeface="Arial"/>
                <a:cs typeface="Arial"/>
                <a:sym typeface="Arial"/>
              </a:rPr>
              <a:t>-Many ethnic &amp; religious groups came; esp. Germans &amp; Scotch-Irish</a:t>
            </a:r>
          </a:p>
          <a:p>
            <a:pPr marL="0" marR="0" lvl="0" indent="0" algn="ctr" rtl="0">
              <a:lnSpc>
                <a:spcPct val="100000"/>
              </a:lnSpc>
              <a:spcBef>
                <a:spcPts val="0"/>
              </a:spcBef>
              <a:spcAft>
                <a:spcPts val="0"/>
              </a:spcAft>
              <a:buClr>
                <a:srgbClr val="FFFFFF"/>
              </a:buClr>
              <a:buSzPct val="25000"/>
              <a:buFont typeface="Arial"/>
              <a:buNone/>
            </a:pPr>
            <a:r>
              <a:rPr lang="en" sz="1800" b="0" i="0" u="none" strike="noStrike" cap="none">
                <a:solidFill>
                  <a:srgbClr val="FFFFFF"/>
                </a:solidFill>
                <a:latin typeface="Arial"/>
                <a:ea typeface="Arial"/>
                <a:cs typeface="Arial"/>
                <a:sym typeface="Arial"/>
              </a:rPr>
              <a:t>-Prosperous &amp; Diverse</a:t>
            </a:r>
          </a:p>
        </p:txBody>
      </p:sp>
      <p:sp>
        <p:nvSpPr>
          <p:cNvPr id="602" name="Shape 602"/>
          <p:cNvSpPr/>
          <p:nvPr/>
        </p:nvSpPr>
        <p:spPr>
          <a:xfrm>
            <a:off x="3581400" y="3962400"/>
            <a:ext cx="2971800" cy="1371600"/>
          </a:xfrm>
          <a:custGeom>
            <a:avLst/>
            <a:gdLst/>
            <a:ahLst/>
            <a:cxnLst/>
            <a:rect l="0" t="0" r="0" b="0"/>
            <a:pathLst>
              <a:path w="2971800" h="1371600" extrusionOk="0">
                <a:moveTo>
                  <a:pt x="366985" y="0"/>
                </a:moveTo>
                <a:lnTo>
                  <a:pt x="2971800" y="0"/>
                </a:lnTo>
                <a:lnTo>
                  <a:pt x="2971800" y="0"/>
                </a:lnTo>
                <a:lnTo>
                  <a:pt x="2971800" y="1004615"/>
                </a:lnTo>
                <a:lnTo>
                  <a:pt x="2604815" y="1371600"/>
                </a:lnTo>
                <a:lnTo>
                  <a:pt x="0" y="1371600"/>
                </a:lnTo>
                <a:lnTo>
                  <a:pt x="0" y="1371600"/>
                </a:lnTo>
                <a:lnTo>
                  <a:pt x="0" y="366985"/>
                </a:lnTo>
                <a:lnTo>
                  <a:pt x="366985" y="0"/>
                </a:lnTo>
                <a:close/>
              </a:path>
            </a:pathLst>
          </a:custGeom>
          <a:solidFill>
            <a:srgbClr val="F2A4A7"/>
          </a:solidFill>
          <a:ln w="19050" cap="flat" cmpd="sng">
            <a:solidFill>
              <a:srgbClr val="1E768C"/>
            </a:solidFill>
            <a:prstDash val="solid"/>
            <a:miter lim="8000"/>
            <a:headEnd type="none" w="med" len="med"/>
            <a:tailEnd type="none" w="med" len="med"/>
          </a:ln>
        </p:spPr>
        <p:txBody>
          <a:bodyPr lIns="91425" tIns="45700" rIns="91425" bIns="45700" anchor="ctr" anchorCtr="1">
            <a:noAutofit/>
          </a:bodyPr>
          <a:lstStyle/>
          <a:p>
            <a:pPr marL="0" marR="0" lvl="0" indent="0" algn="ctr" rtl="0">
              <a:lnSpc>
                <a:spcPct val="100000"/>
              </a:lnSpc>
              <a:spcBef>
                <a:spcPts val="0"/>
              </a:spcBef>
              <a:spcAft>
                <a:spcPts val="0"/>
              </a:spcAft>
              <a:buClr>
                <a:srgbClr val="FFFFFF"/>
              </a:buClr>
              <a:buSzPct val="25000"/>
              <a:buFont typeface="Arial"/>
              <a:buNone/>
            </a:pPr>
            <a:r>
              <a:rPr lang="en" sz="2000" b="1" i="0" u="sng" strike="noStrike" cap="none">
                <a:solidFill>
                  <a:srgbClr val="FFFFFF"/>
                </a:solidFill>
                <a:latin typeface="Arial"/>
                <a:ea typeface="Arial"/>
                <a:cs typeface="Arial"/>
                <a:sym typeface="Arial"/>
              </a:rPr>
              <a:t>Delaware</a:t>
            </a:r>
          </a:p>
          <a:p>
            <a:pPr marL="0" marR="0" lvl="0" indent="0" algn="ctr" rtl="0">
              <a:lnSpc>
                <a:spcPct val="100000"/>
              </a:lnSpc>
              <a:spcBef>
                <a:spcPts val="0"/>
              </a:spcBef>
              <a:spcAft>
                <a:spcPts val="0"/>
              </a:spcAft>
              <a:buClr>
                <a:srgbClr val="FFFFFF"/>
              </a:buClr>
              <a:buSzPct val="25000"/>
              <a:buFont typeface="Arial"/>
              <a:buNone/>
            </a:pPr>
            <a:r>
              <a:rPr lang="en" sz="1800" b="0" i="0" u="none" strike="noStrike" cap="none">
                <a:solidFill>
                  <a:srgbClr val="FFFFFF"/>
                </a:solidFill>
                <a:latin typeface="Arial"/>
                <a:ea typeface="Arial"/>
                <a:cs typeface="Arial"/>
                <a:sym typeface="Arial"/>
              </a:rPr>
              <a:t>Dutch→ Swedes→ English </a:t>
            </a:r>
          </a:p>
          <a:p>
            <a:pPr marL="0" marR="0" lvl="0" indent="0" algn="ctr" rtl="0">
              <a:lnSpc>
                <a:spcPct val="100000"/>
              </a:lnSpc>
              <a:spcBef>
                <a:spcPts val="0"/>
              </a:spcBef>
              <a:spcAft>
                <a:spcPts val="0"/>
              </a:spcAft>
              <a:buClr>
                <a:srgbClr val="FFFFFF"/>
              </a:buClr>
              <a:buSzPct val="25000"/>
              <a:buFont typeface="Arial"/>
              <a:buNone/>
            </a:pPr>
            <a:r>
              <a:rPr lang="en" sz="1800" b="0" i="0" u="none" strike="noStrike" cap="none">
                <a:solidFill>
                  <a:srgbClr val="FFFFFF"/>
                </a:solidFill>
                <a:latin typeface="Arial"/>
                <a:ea typeface="Arial"/>
                <a:cs typeface="Arial"/>
                <a:sym typeface="Arial"/>
              </a:rPr>
              <a:t>*separate from PA in 1704</a:t>
            </a:r>
          </a:p>
          <a:p>
            <a:pPr marL="0" marR="0" lvl="0" indent="0" algn="l" rtl="0">
              <a:lnSpc>
                <a:spcPct val="100000"/>
              </a:lnSpc>
              <a:spcBef>
                <a:spcPts val="0"/>
              </a:spcBef>
              <a:spcAft>
                <a:spcPts val="0"/>
              </a:spcAft>
              <a:buNone/>
            </a:pPr>
            <a:endParaRPr sz="1800" b="0" i="0" u="none" strike="noStrike" cap="none">
              <a:solidFill>
                <a:srgbClr val="FFFFFF"/>
              </a:solidFill>
              <a:latin typeface="Arial"/>
              <a:ea typeface="Arial"/>
              <a:cs typeface="Arial"/>
              <a:sym typeface="Arial"/>
            </a:endParaRPr>
          </a:p>
        </p:txBody>
      </p:sp>
      <p:cxnSp>
        <p:nvCxnSpPr>
          <p:cNvPr id="603" name="Shape 603"/>
          <p:cNvCxnSpPr/>
          <p:nvPr/>
        </p:nvCxnSpPr>
        <p:spPr>
          <a:xfrm>
            <a:off x="1790700" y="4800600"/>
            <a:ext cx="342900" cy="533400"/>
          </a:xfrm>
          <a:prstGeom prst="straightConnector1">
            <a:avLst/>
          </a:prstGeom>
          <a:noFill/>
          <a:ln w="47625" cap="rnd" cmpd="sng">
            <a:solidFill>
              <a:schemeClr val="dk1"/>
            </a:solidFill>
            <a:prstDash val="solid"/>
            <a:miter lim="8000"/>
            <a:headEnd type="none" w="med" len="med"/>
            <a:tailEnd type="stealth" w="med" len="med"/>
          </a:ln>
        </p:spPr>
      </p:cxnSp>
      <p:cxnSp>
        <p:nvCxnSpPr>
          <p:cNvPr id="604" name="Shape 604"/>
          <p:cNvCxnSpPr/>
          <p:nvPr/>
        </p:nvCxnSpPr>
        <p:spPr>
          <a:xfrm flipH="1">
            <a:off x="5067300" y="2438400"/>
            <a:ext cx="914400" cy="1524000"/>
          </a:xfrm>
          <a:prstGeom prst="straightConnector1">
            <a:avLst/>
          </a:prstGeom>
          <a:noFill/>
          <a:ln w="47625" cap="rnd" cmpd="sng">
            <a:solidFill>
              <a:schemeClr val="dk1"/>
            </a:solidFill>
            <a:prstDash val="solid"/>
            <a:miter lim="8000"/>
            <a:headEnd type="none" w="med" len="med"/>
            <a:tailEnd type="stealth" w="med" len="med"/>
          </a:ln>
        </p:spPr>
      </p:cxnSp>
      <p:cxnSp>
        <p:nvCxnSpPr>
          <p:cNvPr id="605" name="Shape 605"/>
          <p:cNvCxnSpPr/>
          <p:nvPr/>
        </p:nvCxnSpPr>
        <p:spPr>
          <a:xfrm flipH="1">
            <a:off x="1790700" y="2743200"/>
            <a:ext cx="457200" cy="533400"/>
          </a:xfrm>
          <a:prstGeom prst="straightConnector1">
            <a:avLst/>
          </a:prstGeom>
          <a:noFill/>
          <a:ln w="47625" cap="flat" cmpd="sng">
            <a:solidFill>
              <a:schemeClr val="dk1"/>
            </a:solidFill>
            <a:prstDash val="solid"/>
            <a:miter lim="8000"/>
            <a:headEnd type="none" w="med" len="med"/>
            <a:tailEnd type="none" w="med" len="med"/>
          </a:ln>
        </p:spPr>
      </p:cxnSp>
      <p:cxnSp>
        <p:nvCxnSpPr>
          <p:cNvPr id="606" name="Shape 606"/>
          <p:cNvCxnSpPr/>
          <p:nvPr/>
        </p:nvCxnSpPr>
        <p:spPr>
          <a:xfrm>
            <a:off x="5981700" y="2438400"/>
            <a:ext cx="1905000" cy="228600"/>
          </a:xfrm>
          <a:prstGeom prst="straightConnector1">
            <a:avLst/>
          </a:prstGeom>
          <a:noFill/>
          <a:ln w="47625" cap="flat" cmpd="sng">
            <a:solidFill>
              <a:schemeClr val="dk1"/>
            </a:solidFill>
            <a:prstDash val="solid"/>
            <a:miter lim="8000"/>
            <a:headEnd type="none" w="med" len="med"/>
            <a:tailEnd type="none" w="med" len="med"/>
          </a:ln>
        </p:spPr>
      </p:cxn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Shape 61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Characteristics</a:t>
            </a:r>
          </a:p>
        </p:txBody>
      </p:sp>
      <p:sp>
        <p:nvSpPr>
          <p:cNvPr id="612" name="Shape 61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Excellent land for farming</a:t>
            </a:r>
          </a:p>
          <a:p>
            <a:pPr marL="457200" lvl="0" indent="-228600" rtl="0">
              <a:spcBef>
                <a:spcPts val="0"/>
              </a:spcBef>
            </a:pPr>
            <a:r>
              <a:rPr lang="en"/>
              <a:t>Three rivers - Susquehanna, Delaware &amp; Hudson</a:t>
            </a:r>
          </a:p>
          <a:p>
            <a:pPr marL="457200" lvl="0" indent="-228600" rtl="0">
              <a:spcBef>
                <a:spcPts val="0"/>
              </a:spcBef>
            </a:pPr>
            <a:r>
              <a:rPr lang="en"/>
              <a:t>Less aristocratic</a:t>
            </a:r>
          </a:p>
          <a:p>
            <a:pPr marL="457200" lvl="0" indent="-228600" rtl="0">
              <a:spcBef>
                <a:spcPts val="0"/>
              </a:spcBef>
            </a:pPr>
            <a:r>
              <a:rPr lang="en"/>
              <a:t>Fewer industries than New England, but more than the South</a:t>
            </a:r>
          </a:p>
          <a:p>
            <a:pPr marL="457200" lvl="0" indent="-228600" rtl="0">
              <a:spcBef>
                <a:spcPts val="0"/>
              </a:spcBef>
            </a:pPr>
            <a:r>
              <a:rPr lang="en"/>
              <a:t>Ethnically mixed population</a:t>
            </a:r>
          </a:p>
          <a:p>
            <a:pPr marL="457200" lvl="0" indent="-228600" rtl="0">
              <a:spcBef>
                <a:spcPts val="0"/>
              </a:spcBef>
            </a:pPr>
            <a:r>
              <a:rPr lang="en"/>
              <a:t>Religious tolerance</a:t>
            </a:r>
          </a:p>
          <a:p>
            <a:pPr marL="457200" lvl="0" indent="-228600">
              <a:spcBef>
                <a:spcPts val="0"/>
              </a:spcBef>
            </a:pPr>
            <a:r>
              <a:rPr lang="en"/>
              <a:t>Urban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Sub Concept II</a:t>
            </a:r>
          </a:p>
        </p:txBody>
      </p:sp>
      <p:sp>
        <p:nvSpPr>
          <p:cNvPr id="129" name="Shape 129"/>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r>
              <a:rPr lang="en" sz="3600">
                <a:solidFill>
                  <a:srgbClr val="000000"/>
                </a:solidFill>
              </a:rPr>
              <a:t>In the 17</a:t>
            </a:r>
            <a:r>
              <a:rPr lang="en" sz="3600" baseline="30000">
                <a:solidFill>
                  <a:srgbClr val="000000"/>
                </a:solidFill>
              </a:rPr>
              <a:t>th</a:t>
            </a:r>
            <a:r>
              <a:rPr lang="en" sz="3600">
                <a:solidFill>
                  <a:srgbClr val="000000"/>
                </a:solidFill>
              </a:rPr>
              <a:t> century, early British colonies developed along the Atlantic coast, with regional differences that reflected various environmental, economic, cultural, and demographic factors.</a:t>
            </a:r>
          </a:p>
          <a:p>
            <a:pPr lvl="0">
              <a:spcBef>
                <a:spcPts val="0"/>
              </a:spcBef>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Shape 617"/>
          <p:cNvSpPr txBox="1">
            <a:spLocks noGrp="1"/>
          </p:cNvSpPr>
          <p:nvPr>
            <p:ph type="title"/>
          </p:nvPr>
        </p:nvSpPr>
        <p:spPr>
          <a:xfrm>
            <a:off x="445600" y="274612"/>
            <a:ext cx="3962399"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intessential"/>
              <a:buNone/>
            </a:pPr>
            <a:r>
              <a:rPr lang="en" sz="5400" b="1" i="0" u="none" strike="noStrike" cap="none">
                <a:solidFill>
                  <a:srgbClr val="FFFFFF"/>
                </a:solidFill>
                <a:latin typeface="Quintessential"/>
                <a:ea typeface="Quintessential"/>
                <a:cs typeface="Quintessential"/>
                <a:sym typeface="Quintessential"/>
              </a:rPr>
              <a:t>New York</a:t>
            </a:r>
          </a:p>
        </p:txBody>
      </p:sp>
      <p:sp>
        <p:nvSpPr>
          <p:cNvPr id="618" name="Shape 618"/>
          <p:cNvSpPr txBox="1">
            <a:spLocks noGrp="1"/>
          </p:cNvSpPr>
          <p:nvPr>
            <p:ph type="body" idx="1"/>
          </p:nvPr>
        </p:nvSpPr>
        <p:spPr>
          <a:xfrm>
            <a:off x="381000" y="1600200"/>
            <a:ext cx="5408999" cy="38862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Domine"/>
              <a:buChar char="•"/>
            </a:pPr>
            <a:r>
              <a:rPr lang="en" sz="3200">
                <a:latin typeface="Domine"/>
                <a:ea typeface="Domine"/>
                <a:cs typeface="Domine"/>
                <a:sym typeface="Domine"/>
              </a:rPr>
              <a:t>Henry Hudson</a:t>
            </a:r>
          </a:p>
          <a:p>
            <a:pPr marL="342900" marR="0" lvl="0" indent="-342900" algn="l" rtl="0">
              <a:lnSpc>
                <a:spcPct val="100000"/>
              </a:lnSpc>
              <a:spcBef>
                <a:spcPts val="0"/>
              </a:spcBef>
              <a:spcAft>
                <a:spcPts val="0"/>
              </a:spcAft>
              <a:buClr>
                <a:schemeClr val="dk1"/>
              </a:buClr>
              <a:buSzPct val="100000"/>
              <a:buFont typeface="Domine"/>
              <a:buChar char="•"/>
            </a:pPr>
            <a:r>
              <a:rPr lang="en" sz="3200" b="0" i="0" u="none" strike="noStrike" cap="none">
                <a:solidFill>
                  <a:schemeClr val="dk1"/>
                </a:solidFill>
                <a:latin typeface="Domine"/>
                <a:ea typeface="Domine"/>
                <a:cs typeface="Domine"/>
                <a:sym typeface="Domine"/>
              </a:rPr>
              <a:t>New Netherlands </a:t>
            </a:r>
            <a:r>
              <a:rPr lang="en" sz="2400" b="0" i="0" u="none" strike="noStrike" cap="none">
                <a:solidFill>
                  <a:schemeClr val="dk1"/>
                </a:solidFill>
                <a:latin typeface="Domine"/>
                <a:ea typeface="Domine"/>
                <a:cs typeface="Domine"/>
                <a:sym typeface="Domine"/>
              </a:rPr>
              <a:t>(16</a:t>
            </a:r>
            <a:r>
              <a:rPr lang="en" sz="2400">
                <a:latin typeface="Domine"/>
                <a:ea typeface="Domine"/>
                <a:cs typeface="Domine"/>
                <a:sym typeface="Domine"/>
              </a:rPr>
              <a:t>23</a:t>
            </a:r>
            <a:r>
              <a:rPr lang="en" sz="2400" b="0" i="0" u="none" strike="noStrike" cap="none">
                <a:solidFill>
                  <a:schemeClr val="dk1"/>
                </a:solidFill>
                <a:latin typeface="Domine"/>
                <a:ea typeface="Domine"/>
                <a:cs typeface="Domine"/>
                <a:sym typeface="Domine"/>
              </a:rPr>
              <a:t>)</a:t>
            </a:r>
          </a:p>
          <a:p>
            <a:pPr marR="0" lvl="0" indent="457200" algn="l" rtl="0">
              <a:lnSpc>
                <a:spcPct val="100000"/>
              </a:lnSpc>
              <a:spcBef>
                <a:spcPts val="0"/>
              </a:spcBef>
              <a:spcAft>
                <a:spcPts val="0"/>
              </a:spcAft>
              <a:buNone/>
            </a:pPr>
            <a:r>
              <a:rPr lang="en" sz="2400" b="0" i="0" u="none" strike="noStrike" cap="none">
                <a:solidFill>
                  <a:schemeClr val="dk1"/>
                </a:solidFill>
                <a:latin typeface="Domine"/>
                <a:ea typeface="Domine"/>
                <a:cs typeface="Domine"/>
                <a:sym typeface="Domine"/>
              </a:rPr>
              <a:t>– </a:t>
            </a:r>
            <a:r>
              <a:rPr lang="en" sz="2400">
                <a:latin typeface="Domine"/>
                <a:ea typeface="Domine"/>
                <a:cs typeface="Domine"/>
                <a:sym typeface="Domine"/>
              </a:rPr>
              <a:t>Peter Minuit</a:t>
            </a:r>
          </a:p>
          <a:p>
            <a:pPr marR="0" lvl="0" indent="457200" algn="l" rtl="0">
              <a:lnSpc>
                <a:spcPct val="100000"/>
              </a:lnSpc>
              <a:spcBef>
                <a:spcPts val="0"/>
              </a:spcBef>
              <a:spcAft>
                <a:spcPts val="0"/>
              </a:spcAft>
              <a:buNone/>
            </a:pPr>
            <a:r>
              <a:rPr lang="en" sz="2400">
                <a:latin typeface="Domine"/>
                <a:ea typeface="Domine"/>
                <a:cs typeface="Domine"/>
                <a:sym typeface="Domine"/>
              </a:rPr>
              <a:t>– Manhattan</a:t>
            </a:r>
          </a:p>
          <a:p>
            <a:pPr marL="342900" marR="0" lvl="0" indent="-342900" algn="l" rtl="0">
              <a:lnSpc>
                <a:spcPct val="100000"/>
              </a:lnSpc>
              <a:spcBef>
                <a:spcPts val="0"/>
              </a:spcBef>
              <a:spcAft>
                <a:spcPts val="0"/>
              </a:spcAft>
              <a:buClr>
                <a:schemeClr val="dk1"/>
              </a:buClr>
              <a:buSzPct val="100000"/>
              <a:buFont typeface="Domine"/>
              <a:buChar char="•"/>
            </a:pPr>
            <a:r>
              <a:rPr lang="en" sz="3200">
                <a:latin typeface="Domine"/>
                <a:ea typeface="Domine"/>
                <a:cs typeface="Domine"/>
                <a:sym typeface="Domine"/>
              </a:rPr>
              <a:t>New Amsterdam</a:t>
            </a:r>
          </a:p>
          <a:p>
            <a:pPr marL="0" marR="0" lvl="0" indent="457200" algn="l" rtl="0">
              <a:lnSpc>
                <a:spcPct val="100000"/>
              </a:lnSpc>
              <a:spcBef>
                <a:spcPts val="640"/>
              </a:spcBef>
              <a:spcAft>
                <a:spcPts val="0"/>
              </a:spcAft>
              <a:buNone/>
            </a:pPr>
            <a:r>
              <a:rPr lang="en" sz="2400">
                <a:latin typeface="Domine"/>
                <a:ea typeface="Domine"/>
                <a:cs typeface="Domine"/>
                <a:sym typeface="Domine"/>
              </a:rPr>
              <a:t>– </a:t>
            </a:r>
            <a:r>
              <a:rPr lang="en" sz="2400" b="0" i="0" u="none" strike="noStrike" cap="none">
                <a:solidFill>
                  <a:schemeClr val="dk1"/>
                </a:solidFill>
                <a:latin typeface="Domine"/>
                <a:ea typeface="Domine"/>
                <a:cs typeface="Domine"/>
                <a:sym typeface="Domine"/>
              </a:rPr>
              <a:t>Patroonships </a:t>
            </a:r>
          </a:p>
          <a:p>
            <a:pPr marL="342900" marR="0" lvl="0" indent="-342900" algn="l" rtl="0">
              <a:lnSpc>
                <a:spcPct val="100000"/>
              </a:lnSpc>
              <a:spcBef>
                <a:spcPts val="640"/>
              </a:spcBef>
              <a:spcAft>
                <a:spcPts val="0"/>
              </a:spcAft>
              <a:buClr>
                <a:schemeClr val="dk1"/>
              </a:buClr>
              <a:buSzPct val="100000"/>
              <a:buFont typeface="Domine"/>
              <a:buChar char="•"/>
            </a:pPr>
            <a:r>
              <a:rPr lang="en" sz="3200" b="0" i="0" u="none" strike="noStrike" cap="none">
                <a:solidFill>
                  <a:schemeClr val="dk1"/>
                </a:solidFill>
                <a:latin typeface="Domine"/>
                <a:ea typeface="Domine"/>
                <a:cs typeface="Domine"/>
                <a:sym typeface="Domine"/>
              </a:rPr>
              <a:t>New York </a:t>
            </a:r>
            <a:r>
              <a:rPr lang="en" sz="2400" b="0" i="0" u="none" strike="noStrike" cap="none">
                <a:solidFill>
                  <a:schemeClr val="dk1"/>
                </a:solidFill>
                <a:latin typeface="Domine"/>
                <a:ea typeface="Domine"/>
                <a:cs typeface="Domine"/>
                <a:sym typeface="Domine"/>
              </a:rPr>
              <a:t>(1664)</a:t>
            </a:r>
          </a:p>
          <a:p>
            <a:pPr marL="457200" marR="0" lvl="0" indent="0" algn="l" rtl="0">
              <a:lnSpc>
                <a:spcPct val="100000"/>
              </a:lnSpc>
              <a:spcBef>
                <a:spcPts val="640"/>
              </a:spcBef>
              <a:spcAft>
                <a:spcPts val="0"/>
              </a:spcAft>
              <a:buNone/>
            </a:pPr>
            <a:endParaRPr sz="2400"/>
          </a:p>
        </p:txBody>
      </p:sp>
      <p:pic>
        <p:nvPicPr>
          <p:cNvPr id="619" name="Shape 619"/>
          <p:cNvPicPr preferRelativeResize="0"/>
          <p:nvPr/>
        </p:nvPicPr>
        <p:blipFill rotWithShape="1">
          <a:blip r:embed="rId3">
            <a:alphaModFix/>
          </a:blip>
          <a:srcRect/>
          <a:stretch/>
        </p:blipFill>
        <p:spPr>
          <a:xfrm>
            <a:off x="5790025" y="190500"/>
            <a:ext cx="3225899" cy="6476999"/>
          </a:xfrm>
          <a:prstGeom prst="rect">
            <a:avLst/>
          </a:prstGeom>
          <a:solidFill>
            <a:srgbClr val="FFFFFF"/>
          </a:solidFill>
          <a:ln w="9525" cap="rnd" cmpd="sng">
            <a:solidFill>
              <a:schemeClr val="dk2"/>
            </a:solidFill>
            <a:prstDash val="solid"/>
            <a:miter lim="8000"/>
            <a:headEnd type="none" w="med" len="med"/>
            <a:tailEnd type="none" w="med" len="me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Shape 62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New York (Continued)</a:t>
            </a:r>
          </a:p>
        </p:txBody>
      </p:sp>
      <p:sp>
        <p:nvSpPr>
          <p:cNvPr id="625" name="Shape 625"/>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640"/>
              </a:spcBef>
              <a:buFont typeface="Domine"/>
            </a:pPr>
            <a:r>
              <a:rPr lang="en">
                <a:latin typeface="Domine"/>
                <a:ea typeface="Domine"/>
                <a:cs typeface="Domine"/>
                <a:sym typeface="Domine"/>
              </a:rPr>
              <a:t>New York Charter of Liberties, 1683</a:t>
            </a:r>
          </a:p>
          <a:p>
            <a:pPr lvl="0" rtl="0">
              <a:spcBef>
                <a:spcPts val="640"/>
              </a:spcBef>
              <a:buNone/>
            </a:pPr>
            <a:endParaRPr>
              <a:latin typeface="Domine"/>
              <a:ea typeface="Domine"/>
              <a:cs typeface="Domine"/>
              <a:sym typeface="Domine"/>
            </a:endParaRPr>
          </a:p>
          <a:p>
            <a:pPr marL="457200" lvl="0" indent="-228600" rtl="0">
              <a:spcBef>
                <a:spcPts val="640"/>
              </a:spcBef>
              <a:buFont typeface="Domine"/>
            </a:pPr>
            <a:r>
              <a:rPr lang="en">
                <a:latin typeface="Domine"/>
                <a:ea typeface="Domine"/>
                <a:cs typeface="Domine"/>
                <a:sym typeface="Domine"/>
              </a:rPr>
              <a:t>Leisler’s Rebellion, 1691</a:t>
            </a:r>
          </a:p>
          <a:p>
            <a:pPr lvl="0">
              <a:spcBef>
                <a:spcPts val="0"/>
              </a:spcBef>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Shape 630"/>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Beaver Wars</a:t>
            </a:r>
          </a:p>
        </p:txBody>
      </p:sp>
      <p:sp>
        <p:nvSpPr>
          <p:cNvPr id="631" name="Shape 631"/>
          <p:cNvSpPr txBox="1">
            <a:spLocks noGrp="1"/>
          </p:cNvSpPr>
          <p:nvPr>
            <p:ph type="body" idx="1"/>
          </p:nvPr>
        </p:nvSpPr>
        <p:spPr>
          <a:xfrm>
            <a:off x="457200" y="1600200"/>
            <a:ext cx="4025399" cy="4967700"/>
          </a:xfrm>
          <a:prstGeom prst="rect">
            <a:avLst/>
          </a:prstGeom>
        </p:spPr>
        <p:txBody>
          <a:bodyPr lIns="91425" tIns="91425" rIns="91425" bIns="91425" anchor="t" anchorCtr="0">
            <a:noAutofit/>
          </a:bodyPr>
          <a:lstStyle/>
          <a:p>
            <a:pPr lvl="0" rtl="0">
              <a:spcBef>
                <a:spcPts val="0"/>
              </a:spcBef>
              <a:buNone/>
            </a:pPr>
            <a:r>
              <a:rPr lang="en"/>
              <a:t>New Netherlands &amp; Iroquois</a:t>
            </a:r>
          </a:p>
          <a:p>
            <a:pPr lvl="0" rtl="0">
              <a:spcBef>
                <a:spcPts val="0"/>
              </a:spcBef>
              <a:buNone/>
            </a:pPr>
            <a:endParaRPr/>
          </a:p>
          <a:p>
            <a:pPr lvl="0">
              <a:spcBef>
                <a:spcPts val="0"/>
              </a:spcBef>
              <a:buNone/>
            </a:pPr>
            <a:r>
              <a:rPr lang="en"/>
              <a:t>New France &amp; Huron</a:t>
            </a:r>
          </a:p>
        </p:txBody>
      </p:sp>
      <p:pic>
        <p:nvPicPr>
          <p:cNvPr id="632" name="Shape 632"/>
          <p:cNvPicPr preferRelativeResize="0"/>
          <p:nvPr/>
        </p:nvPicPr>
        <p:blipFill>
          <a:blip r:embed="rId3">
            <a:alphaModFix/>
          </a:blip>
          <a:stretch>
            <a:fillRect/>
          </a:stretch>
        </p:blipFill>
        <p:spPr>
          <a:xfrm>
            <a:off x="4436150" y="2467425"/>
            <a:ext cx="4490600" cy="29118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Shape 637"/>
          <p:cNvSpPr txBox="1">
            <a:spLocks noGrp="1"/>
          </p:cNvSpPr>
          <p:nvPr>
            <p:ph type="title"/>
          </p:nvPr>
        </p:nvSpPr>
        <p:spPr>
          <a:xfrm>
            <a:off x="152400" y="274637"/>
            <a:ext cx="4953000" cy="8684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intessential"/>
              <a:buNone/>
            </a:pPr>
            <a:r>
              <a:rPr lang="en" sz="4800" b="0" i="0" u="none" strike="noStrike" cap="none">
                <a:solidFill>
                  <a:srgbClr val="FFFFFF"/>
                </a:solidFill>
                <a:latin typeface="Quintessential"/>
                <a:ea typeface="Quintessential"/>
                <a:cs typeface="Quintessential"/>
                <a:sym typeface="Quintessential"/>
              </a:rPr>
              <a:t>Pennsylvania</a:t>
            </a:r>
          </a:p>
        </p:txBody>
      </p:sp>
      <p:sp>
        <p:nvSpPr>
          <p:cNvPr id="638" name="Shape 638"/>
          <p:cNvSpPr txBox="1">
            <a:spLocks noGrp="1"/>
          </p:cNvSpPr>
          <p:nvPr>
            <p:ph type="body" idx="1"/>
          </p:nvPr>
        </p:nvSpPr>
        <p:spPr>
          <a:xfrm>
            <a:off x="381000" y="1775425"/>
            <a:ext cx="3581399" cy="2796600"/>
          </a:xfrm>
          <a:prstGeom prst="rect">
            <a:avLst/>
          </a:prstGeom>
          <a:noFill/>
          <a:ln>
            <a:noFill/>
          </a:ln>
        </p:spPr>
        <p:txBody>
          <a:bodyPr lIns="91425" tIns="45700" rIns="91425" bIns="45700" anchor="t" anchorCtr="0">
            <a:noAutofit/>
          </a:bodyPr>
          <a:lstStyle/>
          <a:p>
            <a:pPr marL="342900" marR="0" lvl="0" indent="-292100" algn="l" rtl="0">
              <a:lnSpc>
                <a:spcPct val="90000"/>
              </a:lnSpc>
              <a:spcBef>
                <a:spcPts val="640"/>
              </a:spcBef>
              <a:spcAft>
                <a:spcPts val="0"/>
              </a:spcAft>
              <a:buClr>
                <a:schemeClr val="dk1"/>
              </a:buClr>
              <a:buSzPct val="100000"/>
              <a:buFont typeface="Domine"/>
              <a:buChar char="•"/>
            </a:pPr>
            <a:r>
              <a:rPr lang="en" sz="2400" b="0" i="0" u="none" strike="noStrike" cap="none">
                <a:solidFill>
                  <a:schemeClr val="dk1"/>
                </a:solidFill>
                <a:latin typeface="Domine"/>
                <a:ea typeface="Domine"/>
                <a:cs typeface="Domine"/>
                <a:sym typeface="Domine"/>
              </a:rPr>
              <a:t>Quakers</a:t>
            </a:r>
          </a:p>
          <a:p>
            <a:pPr marL="342900" marR="0" lvl="0" indent="-292100" algn="l" rtl="0">
              <a:lnSpc>
                <a:spcPct val="90000"/>
              </a:lnSpc>
              <a:spcBef>
                <a:spcPts val="640"/>
              </a:spcBef>
              <a:spcAft>
                <a:spcPts val="0"/>
              </a:spcAft>
              <a:buClr>
                <a:schemeClr val="dk1"/>
              </a:buClr>
              <a:buSzPct val="100000"/>
              <a:buFont typeface="Domine"/>
              <a:buChar char="•"/>
            </a:pPr>
            <a:r>
              <a:rPr lang="en" sz="2400">
                <a:latin typeface="Domine"/>
                <a:ea typeface="Domine"/>
                <a:cs typeface="Domine"/>
                <a:sym typeface="Domine"/>
              </a:rPr>
              <a:t>William Penn</a:t>
            </a:r>
          </a:p>
          <a:p>
            <a:pPr marL="742950" marR="0" lvl="1" indent="-285750" algn="l" rtl="0">
              <a:lnSpc>
                <a:spcPct val="90000"/>
              </a:lnSpc>
              <a:spcBef>
                <a:spcPts val="640"/>
              </a:spcBef>
              <a:spcAft>
                <a:spcPts val="0"/>
              </a:spcAft>
              <a:buSzPct val="100000"/>
              <a:buFont typeface="Domine"/>
            </a:pPr>
            <a:r>
              <a:rPr lang="en">
                <a:latin typeface="Domine"/>
                <a:ea typeface="Domine"/>
                <a:cs typeface="Domine"/>
                <a:sym typeface="Domine"/>
              </a:rPr>
              <a:t>Holy Experiment</a:t>
            </a:r>
          </a:p>
          <a:p>
            <a:pPr marL="342900" marR="0" lvl="0" indent="-292100" algn="l" rtl="0">
              <a:lnSpc>
                <a:spcPct val="90000"/>
              </a:lnSpc>
              <a:spcBef>
                <a:spcPts val="640"/>
              </a:spcBef>
              <a:spcAft>
                <a:spcPts val="0"/>
              </a:spcAft>
              <a:buClr>
                <a:schemeClr val="dk1"/>
              </a:buClr>
              <a:buSzPct val="100000"/>
              <a:buFont typeface="Domine"/>
              <a:buChar char="•"/>
            </a:pPr>
            <a:r>
              <a:rPr lang="en" sz="2400">
                <a:latin typeface="Domine"/>
                <a:ea typeface="Domine"/>
                <a:cs typeface="Domine"/>
                <a:sym typeface="Domine"/>
              </a:rPr>
              <a:t>Characteristics</a:t>
            </a:r>
          </a:p>
        </p:txBody>
      </p:sp>
      <p:pic>
        <p:nvPicPr>
          <p:cNvPr id="639" name="Shape 639"/>
          <p:cNvPicPr preferRelativeResize="0"/>
          <p:nvPr/>
        </p:nvPicPr>
        <p:blipFill rotWithShape="1">
          <a:blip r:embed="rId3">
            <a:alphaModFix/>
          </a:blip>
          <a:srcRect/>
          <a:stretch/>
        </p:blipFill>
        <p:spPr>
          <a:xfrm>
            <a:off x="5410200" y="1219200"/>
            <a:ext cx="3497399" cy="4343400"/>
          </a:xfrm>
          <a:prstGeom prst="rect">
            <a:avLst/>
          </a:prstGeom>
          <a:solidFill>
            <a:srgbClr val="FFFFFF"/>
          </a:solidFill>
          <a:ln w="9525" cap="rnd" cmpd="sng">
            <a:solidFill>
              <a:schemeClr val="dk1"/>
            </a:solidFill>
            <a:prstDash val="solid"/>
            <a:miter lim="8000"/>
            <a:headEnd type="none" w="med" len="med"/>
            <a:tailEnd type="none" w="med" len="med"/>
          </a:ln>
        </p:spPr>
      </p:pic>
      <p:pic>
        <p:nvPicPr>
          <p:cNvPr id="640" name="Shape 640"/>
          <p:cNvPicPr preferRelativeResize="0"/>
          <p:nvPr/>
        </p:nvPicPr>
        <p:blipFill rotWithShape="1">
          <a:blip r:embed="rId4">
            <a:alphaModFix/>
          </a:blip>
          <a:srcRect t="1497" b="5496"/>
          <a:stretch/>
        </p:blipFill>
        <p:spPr>
          <a:xfrm>
            <a:off x="3568650" y="3494075"/>
            <a:ext cx="2228999" cy="3048000"/>
          </a:xfrm>
          <a:prstGeom prst="rect">
            <a:avLst/>
          </a:prstGeom>
          <a:solidFill>
            <a:srgbClr val="FFFFFF"/>
          </a:solidFill>
          <a:ln w="9525" cap="rnd" cmpd="sng">
            <a:solidFill>
              <a:srgbClr val="663300"/>
            </a:solidFill>
            <a:prstDash val="solid"/>
            <a:miter lim="8000"/>
            <a:headEnd type="none" w="med" len="med"/>
            <a:tailEnd type="none" w="med" len="med"/>
          </a:ln>
        </p:spPr>
      </p:pic>
      <p:pic>
        <p:nvPicPr>
          <p:cNvPr id="641" name="Shape 641"/>
          <p:cNvPicPr preferRelativeResize="0"/>
          <p:nvPr/>
        </p:nvPicPr>
        <p:blipFill rotWithShape="1">
          <a:blip r:embed="rId5">
            <a:alphaModFix/>
          </a:blip>
          <a:srcRect l="3201" t="3042" r="3201" b="3042"/>
          <a:stretch/>
        </p:blipFill>
        <p:spPr>
          <a:xfrm>
            <a:off x="457200" y="4495800"/>
            <a:ext cx="2133599" cy="1968599"/>
          </a:xfrm>
          <a:prstGeom prst="rect">
            <a:avLst/>
          </a:prstGeom>
          <a:solidFill>
            <a:srgbClr val="FFFFFF"/>
          </a:solidFill>
          <a:ln w="9525" cap="rnd" cmpd="sng">
            <a:solidFill>
              <a:srgbClr val="663300"/>
            </a:solidFill>
            <a:prstDash val="solid"/>
            <a:miter lim="8000"/>
            <a:headEnd type="none" w="med" len="med"/>
            <a:tailEnd type="none" w="med" len="med"/>
          </a:ln>
        </p:spPr>
      </p:pic>
      <p:sp>
        <p:nvSpPr>
          <p:cNvPr id="642" name="Shape 642"/>
          <p:cNvSpPr txBox="1"/>
          <p:nvPr/>
        </p:nvSpPr>
        <p:spPr>
          <a:xfrm>
            <a:off x="228600" y="6542087"/>
            <a:ext cx="2579699" cy="304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2"/>
              </a:buClr>
              <a:buSzPct val="25000"/>
              <a:buFont typeface="Domine"/>
              <a:buNone/>
            </a:pPr>
            <a:r>
              <a:rPr lang="en" sz="1400" b="1" i="0" u="none" strike="noStrike" cap="none">
                <a:solidFill>
                  <a:schemeClr val="accent2"/>
                </a:solidFill>
                <a:latin typeface="Domine"/>
                <a:ea typeface="Domine"/>
                <a:cs typeface="Domine"/>
                <a:sym typeface="Domine"/>
              </a:rPr>
              <a:t>Royal Land Grant to Penn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Shape 647"/>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New Jersey &amp; Delaware</a:t>
            </a:r>
          </a:p>
        </p:txBody>
      </p:sp>
      <p:sp>
        <p:nvSpPr>
          <p:cNvPr id="648" name="Shape 648"/>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New Jersey, 1702</a:t>
            </a:r>
          </a:p>
          <a:p>
            <a:pPr lvl="0" rtl="0">
              <a:spcBef>
                <a:spcPts val="0"/>
              </a:spcBef>
              <a:buNone/>
            </a:pPr>
            <a:endParaRPr/>
          </a:p>
          <a:p>
            <a:pPr lvl="0" rtl="0">
              <a:spcBef>
                <a:spcPts val="0"/>
              </a:spcBef>
              <a:buNone/>
            </a:pPr>
            <a:endParaRPr/>
          </a:p>
          <a:p>
            <a:pPr marL="457200" lvl="0" indent="-228600" rtl="0">
              <a:spcBef>
                <a:spcPts val="0"/>
              </a:spcBef>
            </a:pPr>
            <a:r>
              <a:rPr lang="en"/>
              <a:t>Delaware, 1703</a:t>
            </a:r>
          </a:p>
          <a:p>
            <a:pPr marL="457200" lvl="0" indent="0">
              <a:spcBef>
                <a:spcPts val="0"/>
              </a:spcBef>
              <a:buNone/>
            </a:pPr>
            <a:endParaRPr/>
          </a:p>
        </p:txBody>
      </p:sp>
      <p:pic>
        <p:nvPicPr>
          <p:cNvPr id="649" name="Shape 649"/>
          <p:cNvPicPr preferRelativeResize="0"/>
          <p:nvPr/>
        </p:nvPicPr>
        <p:blipFill rotWithShape="1">
          <a:blip r:embed="rId3">
            <a:alphaModFix/>
          </a:blip>
          <a:srcRect/>
          <a:stretch/>
        </p:blipFill>
        <p:spPr>
          <a:xfrm>
            <a:off x="4426850" y="1778700"/>
            <a:ext cx="3949799" cy="4398599"/>
          </a:xfrm>
          <a:prstGeom prst="rect">
            <a:avLst/>
          </a:prstGeom>
          <a:solidFill>
            <a:srgbClr val="FFFFFF"/>
          </a:solid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Shape 65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Colonial Lifestyle</a:t>
            </a:r>
          </a:p>
        </p:txBody>
      </p:sp>
      <p:sp>
        <p:nvSpPr>
          <p:cNvPr id="655" name="Shape 655"/>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About 80% of colonists were farmers!</a:t>
            </a:r>
          </a:p>
          <a:p>
            <a:pPr marL="457200" lvl="0" indent="-228600" rtl="0">
              <a:spcBef>
                <a:spcPts val="0"/>
              </a:spcBef>
            </a:pPr>
            <a:r>
              <a:rPr lang="en"/>
              <a:t>Compared to Europeans, American colonists had a higher standard of living.</a:t>
            </a:r>
          </a:p>
          <a:p>
            <a:pPr marL="914400" lvl="1" indent="-228600" rtl="0">
              <a:spcBef>
                <a:spcPts val="0"/>
              </a:spcBef>
            </a:pPr>
            <a:r>
              <a:rPr lang="en"/>
              <a:t>Land was cheap</a:t>
            </a:r>
          </a:p>
          <a:p>
            <a:pPr marL="914400" lvl="1" indent="-228600">
              <a:spcBef>
                <a:spcPts val="0"/>
              </a:spcBef>
            </a:pPr>
            <a:r>
              <a:rPr lang="en"/>
              <a:t>Wages were 3x that of Europe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Shape 660"/>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Similarities Among Colonies</a:t>
            </a:r>
          </a:p>
        </p:txBody>
      </p:sp>
      <p:sp>
        <p:nvSpPr>
          <p:cNvPr id="661" name="Shape 661"/>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Mostly English</a:t>
            </a:r>
          </a:p>
          <a:p>
            <a:pPr marL="457200" lvl="0" indent="-228600" rtl="0">
              <a:spcBef>
                <a:spcPts val="0"/>
              </a:spcBef>
            </a:pPr>
            <a:r>
              <a:rPr lang="en"/>
              <a:t>Possessed British freedoms</a:t>
            </a:r>
          </a:p>
          <a:p>
            <a:pPr marL="457200" lvl="0" indent="-228600" rtl="0">
              <a:spcBef>
                <a:spcPts val="0"/>
              </a:spcBef>
            </a:pPr>
            <a:r>
              <a:rPr lang="en"/>
              <a:t>Self-government</a:t>
            </a:r>
          </a:p>
          <a:p>
            <a:pPr marL="457200" lvl="0" indent="-228600" rtl="0">
              <a:spcBef>
                <a:spcPts val="0"/>
              </a:spcBef>
            </a:pPr>
            <a:r>
              <a:rPr lang="en"/>
              <a:t>Religious toleration (in most cases)</a:t>
            </a:r>
          </a:p>
          <a:p>
            <a:pPr marL="457200" lvl="0" indent="-228600" rtl="0">
              <a:spcBef>
                <a:spcPts val="0"/>
              </a:spcBef>
            </a:pPr>
            <a:r>
              <a:rPr lang="en"/>
              <a:t>Educational opportunities</a:t>
            </a:r>
          </a:p>
          <a:p>
            <a:pPr marL="457200" lvl="0" indent="-228600" rtl="0">
              <a:spcBef>
                <a:spcPts val="0"/>
              </a:spcBef>
            </a:pPr>
            <a:r>
              <a:rPr lang="en"/>
              <a:t>Economic opportunities</a:t>
            </a:r>
          </a:p>
          <a:p>
            <a:pPr marL="457200" lvl="0" indent="-228600">
              <a:spcBef>
                <a:spcPts val="0"/>
              </a:spcBef>
            </a:pPr>
            <a:r>
              <a:rPr lang="en"/>
              <a:t>Unique from the British monarchy in character</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Shape 666"/>
          <p:cNvSpPr txBox="1">
            <a:spLocks noGrp="1"/>
          </p:cNvSpPr>
          <p:nvPr>
            <p:ph type="ctrTitle"/>
          </p:nvPr>
        </p:nvSpPr>
        <p:spPr>
          <a:xfrm>
            <a:off x="685800" y="2329190"/>
            <a:ext cx="7772400" cy="1650599"/>
          </a:xfrm>
          <a:prstGeom prst="rect">
            <a:avLst/>
          </a:prstGeom>
        </p:spPr>
        <p:txBody>
          <a:bodyPr lIns="91425" tIns="91425" rIns="91425" bIns="91425" anchor="b" anchorCtr="0">
            <a:noAutofit/>
          </a:bodyPr>
          <a:lstStyle/>
          <a:p>
            <a:pPr lvl="0">
              <a:spcBef>
                <a:spcPts val="0"/>
              </a:spcBef>
              <a:buNone/>
            </a:pPr>
            <a:r>
              <a:rPr lang="en"/>
              <a:t>Enlightenment</a:t>
            </a:r>
          </a:p>
        </p:txBody>
      </p:sp>
      <p:sp>
        <p:nvSpPr>
          <p:cNvPr id="667" name="Shape 667"/>
          <p:cNvSpPr txBox="1">
            <a:spLocks noGrp="1"/>
          </p:cNvSpPr>
          <p:nvPr>
            <p:ph type="subTitle" idx="1"/>
          </p:nvPr>
        </p:nvSpPr>
        <p:spPr>
          <a:xfrm>
            <a:off x="685800" y="4124476"/>
            <a:ext cx="7772400" cy="888899"/>
          </a:xfrm>
          <a:prstGeom prst="rect">
            <a:avLst/>
          </a:prstGeom>
        </p:spPr>
        <p:txBody>
          <a:bodyPr lIns="91425" tIns="91425" rIns="91425" bIns="91425" anchor="t" anchorCtr="0">
            <a:noAutofit/>
          </a:bodyPr>
          <a:lstStyle/>
          <a:p>
            <a:pPr lvl="0">
              <a:spcBef>
                <a:spcPts val="0"/>
              </a:spcBef>
              <a:buNone/>
            </a:pPr>
            <a:r>
              <a:rPr lang="en"/>
              <a:t>A Revolution in Thought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Shape 672"/>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Understanding the Enlightenment</a:t>
            </a:r>
          </a:p>
        </p:txBody>
      </p:sp>
      <p:sp>
        <p:nvSpPr>
          <p:cNvPr id="673" name="Shape 673"/>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Classical Liberalism</a:t>
            </a:r>
          </a:p>
          <a:p>
            <a:pPr marL="914400" lvl="1" indent="-228600" rtl="0">
              <a:spcBef>
                <a:spcPts val="0"/>
              </a:spcBef>
            </a:pPr>
            <a:r>
              <a:rPr lang="en"/>
              <a:t>Liberty</a:t>
            </a:r>
          </a:p>
          <a:p>
            <a:pPr marL="914400" lvl="1" indent="-228600" rtl="0">
              <a:spcBef>
                <a:spcPts val="0"/>
              </a:spcBef>
            </a:pPr>
            <a:r>
              <a:rPr lang="en"/>
              <a:t>Equality</a:t>
            </a:r>
          </a:p>
          <a:p>
            <a:pPr marL="914400" lvl="1" indent="-228600" rtl="0">
              <a:spcBef>
                <a:spcPts val="0"/>
              </a:spcBef>
            </a:pPr>
            <a:r>
              <a:rPr lang="en"/>
              <a:t>Human Dignity</a:t>
            </a:r>
          </a:p>
          <a:p>
            <a:pPr marL="914400" lvl="1" indent="-228600" rtl="0">
              <a:spcBef>
                <a:spcPts val="0"/>
              </a:spcBef>
            </a:pPr>
            <a:r>
              <a:rPr lang="en"/>
              <a:t>Science, Progress, Rationality</a:t>
            </a:r>
          </a:p>
          <a:p>
            <a:pPr marL="914400" lvl="1" indent="-228600" rtl="0">
              <a:spcBef>
                <a:spcPts val="0"/>
              </a:spcBef>
            </a:pPr>
            <a:r>
              <a:rPr lang="en"/>
              <a:t>Representative Government</a:t>
            </a:r>
          </a:p>
          <a:p>
            <a:pPr marL="457200" lvl="0" indent="-228600" rtl="0">
              <a:spcBef>
                <a:spcPts val="0"/>
              </a:spcBef>
            </a:pPr>
            <a:r>
              <a:rPr lang="en"/>
              <a:t>Important Thinkers</a:t>
            </a:r>
          </a:p>
          <a:p>
            <a:pPr marL="914400" lvl="1" indent="-228600" rtl="0">
              <a:spcBef>
                <a:spcPts val="0"/>
              </a:spcBef>
            </a:pPr>
            <a:r>
              <a:rPr lang="en"/>
              <a:t>John Locke</a:t>
            </a:r>
          </a:p>
          <a:p>
            <a:pPr marL="914400" lvl="1" indent="-228600" rtl="0">
              <a:spcBef>
                <a:spcPts val="0"/>
              </a:spcBef>
            </a:pPr>
            <a:r>
              <a:rPr lang="en"/>
              <a:t>Baron de Montesquieu</a:t>
            </a:r>
          </a:p>
          <a:p>
            <a:pPr marL="914400" lvl="1" indent="-228600" rtl="0">
              <a:spcBef>
                <a:spcPts val="0"/>
              </a:spcBef>
            </a:pPr>
            <a:r>
              <a:rPr lang="en"/>
              <a:t>Adam Smith</a:t>
            </a:r>
          </a:p>
          <a:p>
            <a:pPr marL="457200" lvl="0" indent="-228600">
              <a:spcBef>
                <a:spcPts val="0"/>
              </a:spcBef>
            </a:pPr>
            <a:r>
              <a:rPr lang="en"/>
              <a:t>Deism</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Shape 67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A Tale of Two Men</a:t>
            </a:r>
          </a:p>
        </p:txBody>
      </p:sp>
      <p:sp>
        <p:nvSpPr>
          <p:cNvPr id="679" name="Shape 679"/>
          <p:cNvSpPr txBox="1">
            <a:spLocks noGrp="1"/>
          </p:cNvSpPr>
          <p:nvPr>
            <p:ph type="body" idx="1"/>
          </p:nvPr>
        </p:nvSpPr>
        <p:spPr>
          <a:xfrm>
            <a:off x="457200" y="1600200"/>
            <a:ext cx="3994500" cy="4967700"/>
          </a:xfrm>
          <a:prstGeom prst="rect">
            <a:avLst/>
          </a:prstGeom>
        </p:spPr>
        <p:txBody>
          <a:bodyPr lIns="91425" tIns="91425" rIns="91425" bIns="91425" anchor="t" anchorCtr="0">
            <a:noAutofit/>
          </a:bodyPr>
          <a:lstStyle/>
          <a:p>
            <a:pPr lvl="0">
              <a:spcBef>
                <a:spcPts val="0"/>
              </a:spcBef>
              <a:buNone/>
            </a:pPr>
            <a:r>
              <a:rPr lang="en"/>
              <a:t>Benjamin Franklin:</a:t>
            </a:r>
          </a:p>
        </p:txBody>
      </p:sp>
      <p:sp>
        <p:nvSpPr>
          <p:cNvPr id="680" name="Shape 680"/>
          <p:cNvSpPr txBox="1">
            <a:spLocks noGrp="1"/>
          </p:cNvSpPr>
          <p:nvPr>
            <p:ph type="body" idx="2"/>
          </p:nvPr>
        </p:nvSpPr>
        <p:spPr>
          <a:xfrm>
            <a:off x="4692273" y="1600200"/>
            <a:ext cx="3994500" cy="4967700"/>
          </a:xfrm>
          <a:prstGeom prst="rect">
            <a:avLst/>
          </a:prstGeom>
        </p:spPr>
        <p:txBody>
          <a:bodyPr lIns="91425" tIns="91425" rIns="91425" bIns="91425" anchor="t" anchorCtr="0">
            <a:noAutofit/>
          </a:bodyPr>
          <a:lstStyle/>
          <a:p>
            <a:pPr lvl="0">
              <a:spcBef>
                <a:spcPts val="0"/>
              </a:spcBef>
              <a:buNone/>
            </a:pPr>
            <a:r>
              <a:rPr lang="en"/>
              <a:t>Philip Vickers Fithian:</a:t>
            </a:r>
          </a:p>
        </p:txBody>
      </p:sp>
      <p:pic>
        <p:nvPicPr>
          <p:cNvPr id="681" name="Shape 681"/>
          <p:cNvPicPr preferRelativeResize="0"/>
          <p:nvPr/>
        </p:nvPicPr>
        <p:blipFill>
          <a:blip r:embed="rId3">
            <a:alphaModFix/>
          </a:blip>
          <a:stretch>
            <a:fillRect/>
          </a:stretch>
        </p:blipFill>
        <p:spPr>
          <a:xfrm>
            <a:off x="5239750" y="2649825"/>
            <a:ext cx="3204024" cy="4062699"/>
          </a:xfrm>
          <a:prstGeom prst="rect">
            <a:avLst/>
          </a:prstGeom>
          <a:noFill/>
          <a:ln>
            <a:noFill/>
          </a:ln>
        </p:spPr>
      </p:pic>
      <p:pic>
        <p:nvPicPr>
          <p:cNvPr id="682" name="Shape 682"/>
          <p:cNvPicPr preferRelativeResize="0"/>
          <p:nvPr/>
        </p:nvPicPr>
        <p:blipFill>
          <a:blip r:embed="rId4">
            <a:alphaModFix/>
          </a:blip>
          <a:stretch>
            <a:fillRect/>
          </a:stretch>
        </p:blipFill>
        <p:spPr>
          <a:xfrm>
            <a:off x="693874" y="2649825"/>
            <a:ext cx="3237059" cy="4208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D5C065"/>
              </a:buClr>
              <a:buSzPct val="25000"/>
              <a:buFont typeface="Quintessential"/>
              <a:buNone/>
            </a:pPr>
            <a:r>
              <a:rPr lang="en" sz="3600" b="0" i="0" u="none" strike="noStrike" cap="none">
                <a:solidFill>
                  <a:srgbClr val="FFFFFF"/>
                </a:solidFill>
                <a:latin typeface="Quintessential"/>
                <a:ea typeface="Quintessential"/>
                <a:cs typeface="Quintessential"/>
                <a:sym typeface="Quintessential"/>
              </a:rPr>
              <a:t>English Migration, 1610-1660</a:t>
            </a:r>
          </a:p>
        </p:txBody>
      </p:sp>
      <p:pic>
        <p:nvPicPr>
          <p:cNvPr id="135" name="Shape 135"/>
          <p:cNvPicPr preferRelativeResize="0"/>
          <p:nvPr/>
        </p:nvPicPr>
        <p:blipFill rotWithShape="1">
          <a:blip r:embed="rId3">
            <a:alphaModFix/>
          </a:blip>
          <a:srcRect/>
          <a:stretch/>
        </p:blipFill>
        <p:spPr>
          <a:xfrm>
            <a:off x="1630050" y="1510600"/>
            <a:ext cx="5826900" cy="5347500"/>
          </a:xfrm>
          <a:prstGeom prst="rect">
            <a:avLst/>
          </a:prstGeom>
          <a:solidFill>
            <a:srgbClr val="FFFFFF"/>
          </a:solidFill>
          <a:ln w="12700" cap="rnd" cmpd="sng">
            <a:solidFill>
              <a:schemeClr val="dk1"/>
            </a:solidFill>
            <a:prstDash val="solid"/>
            <a:miter lim="8000"/>
            <a:headEnd type="none" w="med" len="med"/>
            <a:tailEnd type="none" w="med" len="me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Shape 687"/>
          <p:cNvSpPr txBox="1">
            <a:spLocks noGrp="1"/>
          </p:cNvSpPr>
          <p:nvPr>
            <p:ph type="title"/>
          </p:nvPr>
        </p:nvSpPr>
        <p:spPr>
          <a:xfrm>
            <a:off x="457200" y="274650"/>
            <a:ext cx="8561699" cy="1143000"/>
          </a:xfrm>
          <a:prstGeom prst="rect">
            <a:avLst/>
          </a:prstGeom>
        </p:spPr>
        <p:txBody>
          <a:bodyPr lIns="91425" tIns="91425" rIns="91425" bIns="91425" anchor="ctr" anchorCtr="0">
            <a:noAutofit/>
          </a:bodyPr>
          <a:lstStyle/>
          <a:p>
            <a:pPr lvl="0">
              <a:spcBef>
                <a:spcPts val="0"/>
              </a:spcBef>
              <a:buNone/>
            </a:pPr>
            <a:r>
              <a:rPr lang="en"/>
              <a:t>What was the Enlightenment?</a:t>
            </a:r>
          </a:p>
        </p:txBody>
      </p:sp>
      <p:sp>
        <p:nvSpPr>
          <p:cNvPr id="688" name="Shape 688"/>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Self improvement</a:t>
            </a:r>
          </a:p>
          <a:p>
            <a:pPr marL="457200" lvl="0" indent="-228600" rtl="0">
              <a:spcBef>
                <a:spcPts val="0"/>
              </a:spcBef>
            </a:pPr>
            <a:r>
              <a:rPr lang="en"/>
              <a:t>Employing reason</a:t>
            </a:r>
          </a:p>
          <a:p>
            <a:pPr marL="457200" lvl="0" indent="-228600" rtl="0">
              <a:spcBef>
                <a:spcPts val="0"/>
              </a:spcBef>
            </a:pPr>
            <a:r>
              <a:rPr lang="en"/>
              <a:t>“Citizen of the World”</a:t>
            </a:r>
          </a:p>
          <a:p>
            <a:pPr marL="457200" lvl="0" indent="-228600">
              <a:spcBef>
                <a:spcPts val="0"/>
              </a:spcBef>
            </a:pPr>
            <a:r>
              <a:rPr lang="en"/>
              <a:t>Historical view - progress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Shape 693"/>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Enlightenment &amp; Religion</a:t>
            </a:r>
          </a:p>
        </p:txBody>
      </p:sp>
      <p:sp>
        <p:nvSpPr>
          <p:cNvPr id="694" name="Shape 694"/>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a:p>
            <a:pPr lvl="0" algn="ctr" rtl="0">
              <a:spcBef>
                <a:spcPts val="0"/>
              </a:spcBef>
              <a:buClr>
                <a:schemeClr val="dk1"/>
              </a:buClr>
              <a:buSzPct val="36666"/>
              <a:buFont typeface="Arial"/>
              <a:buNone/>
            </a:pPr>
            <a:r>
              <a:rPr lang="en"/>
              <a:t>The Jefferson Bible </a:t>
            </a:r>
          </a:p>
          <a:p>
            <a:pPr lvl="0" rtl="0">
              <a:spcBef>
                <a:spcPts val="0"/>
              </a:spcBef>
              <a:buNone/>
            </a:pPr>
            <a:endParaRPr/>
          </a:p>
        </p:txBody>
      </p:sp>
      <p:pic>
        <p:nvPicPr>
          <p:cNvPr id="695" name="Shape 695"/>
          <p:cNvPicPr preferRelativeResize="0"/>
          <p:nvPr/>
        </p:nvPicPr>
        <p:blipFill>
          <a:blip r:embed="rId3">
            <a:alphaModFix/>
          </a:blip>
          <a:stretch>
            <a:fillRect/>
          </a:stretch>
        </p:blipFill>
        <p:spPr>
          <a:xfrm>
            <a:off x="1539850" y="2343887"/>
            <a:ext cx="5429250" cy="305752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Shape 700"/>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Enlightenment &amp; Education</a:t>
            </a:r>
          </a:p>
        </p:txBody>
      </p:sp>
      <p:sp>
        <p:nvSpPr>
          <p:cNvPr id="701" name="Shape 701"/>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a:spcBef>
                <a:spcPts val="0"/>
              </a:spcBef>
              <a:buNone/>
            </a:pPr>
            <a:endParaRPr/>
          </a:p>
        </p:txBody>
      </p:sp>
      <p:pic>
        <p:nvPicPr>
          <p:cNvPr id="702" name="Shape 702"/>
          <p:cNvPicPr preferRelativeResize="0"/>
          <p:nvPr/>
        </p:nvPicPr>
        <p:blipFill>
          <a:blip r:embed="rId3">
            <a:alphaModFix/>
          </a:blip>
          <a:stretch>
            <a:fillRect/>
          </a:stretch>
        </p:blipFill>
        <p:spPr>
          <a:xfrm>
            <a:off x="1242200" y="1785700"/>
            <a:ext cx="6483499" cy="4862624"/>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Shape 707"/>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Enlightenment &amp; Science</a:t>
            </a:r>
          </a:p>
        </p:txBody>
      </p:sp>
      <p:sp>
        <p:nvSpPr>
          <p:cNvPr id="708" name="Shape 708"/>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a:spcBef>
                <a:spcPts val="0"/>
              </a:spcBef>
              <a:buNone/>
            </a:pPr>
            <a:endParaRPr/>
          </a:p>
        </p:txBody>
      </p:sp>
      <p:pic>
        <p:nvPicPr>
          <p:cNvPr id="709" name="Shape 709"/>
          <p:cNvPicPr preferRelativeResize="0"/>
          <p:nvPr/>
        </p:nvPicPr>
        <p:blipFill>
          <a:blip r:embed="rId3">
            <a:alphaModFix/>
          </a:blip>
          <a:stretch>
            <a:fillRect/>
          </a:stretch>
        </p:blipFill>
        <p:spPr>
          <a:xfrm>
            <a:off x="1024500" y="1600200"/>
            <a:ext cx="3171825" cy="4762500"/>
          </a:xfrm>
          <a:prstGeom prst="rect">
            <a:avLst/>
          </a:prstGeom>
          <a:noFill/>
          <a:ln>
            <a:noFill/>
          </a:ln>
        </p:spPr>
      </p:pic>
      <p:pic>
        <p:nvPicPr>
          <p:cNvPr id="710" name="Shape 710"/>
          <p:cNvPicPr preferRelativeResize="0"/>
          <p:nvPr/>
        </p:nvPicPr>
        <p:blipFill>
          <a:blip r:embed="rId4">
            <a:alphaModFix/>
          </a:blip>
          <a:stretch>
            <a:fillRect/>
          </a:stretch>
        </p:blipFill>
        <p:spPr>
          <a:xfrm>
            <a:off x="4737600" y="1907750"/>
            <a:ext cx="3810000" cy="28575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Shape 715"/>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Enlightenment &amp; Politics</a:t>
            </a:r>
          </a:p>
        </p:txBody>
      </p:sp>
      <p:sp>
        <p:nvSpPr>
          <p:cNvPr id="716" name="Shape 716"/>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lvl="0">
              <a:spcBef>
                <a:spcPts val="0"/>
              </a:spcBef>
              <a:buNone/>
            </a:pPr>
            <a:endParaRPr/>
          </a:p>
        </p:txBody>
      </p:sp>
      <p:pic>
        <p:nvPicPr>
          <p:cNvPr id="717" name="Shape 717"/>
          <p:cNvPicPr preferRelativeResize="0"/>
          <p:nvPr/>
        </p:nvPicPr>
        <p:blipFill>
          <a:blip r:embed="rId3">
            <a:alphaModFix/>
          </a:blip>
          <a:stretch>
            <a:fillRect/>
          </a:stretch>
        </p:blipFill>
        <p:spPr>
          <a:xfrm>
            <a:off x="707400" y="1896650"/>
            <a:ext cx="7620000" cy="389572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Shape 722"/>
          <p:cNvSpPr txBox="1">
            <a:spLocks noGrp="1"/>
          </p:cNvSpPr>
          <p:nvPr>
            <p:ph type="ctrTitle"/>
          </p:nvPr>
        </p:nvSpPr>
        <p:spPr>
          <a:xfrm>
            <a:off x="685800" y="2329190"/>
            <a:ext cx="7772400" cy="1650599"/>
          </a:xfrm>
          <a:prstGeom prst="rect">
            <a:avLst/>
          </a:prstGeom>
        </p:spPr>
        <p:txBody>
          <a:bodyPr lIns="91425" tIns="91425" rIns="91425" bIns="91425" anchor="b" anchorCtr="0">
            <a:noAutofit/>
          </a:bodyPr>
          <a:lstStyle/>
          <a:p>
            <a:pPr lvl="0">
              <a:spcBef>
                <a:spcPts val="0"/>
              </a:spcBef>
              <a:buNone/>
            </a:pPr>
            <a:r>
              <a:rPr lang="en"/>
              <a:t>The Great Awakening</a:t>
            </a:r>
          </a:p>
        </p:txBody>
      </p:sp>
      <p:sp>
        <p:nvSpPr>
          <p:cNvPr id="723" name="Shape 723"/>
          <p:cNvSpPr txBox="1">
            <a:spLocks noGrp="1"/>
          </p:cNvSpPr>
          <p:nvPr>
            <p:ph type="subTitle" idx="1"/>
          </p:nvPr>
        </p:nvSpPr>
        <p:spPr>
          <a:xfrm>
            <a:off x="685800" y="4124476"/>
            <a:ext cx="7772400" cy="888899"/>
          </a:xfrm>
          <a:prstGeom prst="rect">
            <a:avLst/>
          </a:prstGeom>
        </p:spPr>
        <p:txBody>
          <a:bodyPr lIns="91425" tIns="91425" rIns="91425" bIns="91425" anchor="t" anchorCtr="0">
            <a:noAutofit/>
          </a:bodyPr>
          <a:lstStyle/>
          <a:p>
            <a:pPr lvl="0">
              <a:spcBef>
                <a:spcPts val="0"/>
              </a:spcBef>
              <a:buNone/>
            </a:pPr>
            <a:r>
              <a:rPr lang="en"/>
              <a:t>Religious Revival in the 1730s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Shape 72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Religion in the Early 1700s</a:t>
            </a:r>
          </a:p>
        </p:txBody>
      </p:sp>
      <p:sp>
        <p:nvSpPr>
          <p:cNvPr id="729" name="Shape 729"/>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Limited church membership</a:t>
            </a:r>
          </a:p>
          <a:p>
            <a:pPr marL="457200" lvl="0" indent="-228600" rtl="0">
              <a:spcBef>
                <a:spcPts val="0"/>
              </a:spcBef>
            </a:pPr>
            <a:r>
              <a:rPr lang="en"/>
              <a:t>Religious dissenters in established churches</a:t>
            </a:r>
          </a:p>
          <a:p>
            <a:pPr marL="457200" lvl="0" indent="-228600" rtl="0">
              <a:spcBef>
                <a:spcPts val="0"/>
              </a:spcBef>
            </a:pPr>
            <a:r>
              <a:rPr lang="en"/>
              <a:t>Major Religious Groups:</a:t>
            </a:r>
          </a:p>
          <a:p>
            <a:pPr marL="914400" lvl="1" indent="-228600" rtl="0">
              <a:spcBef>
                <a:spcPts val="0"/>
              </a:spcBef>
            </a:pPr>
            <a:r>
              <a:rPr lang="en"/>
              <a:t>Anglican Church</a:t>
            </a:r>
          </a:p>
          <a:p>
            <a:pPr marL="914400" lvl="1" indent="-228600" rtl="0">
              <a:spcBef>
                <a:spcPts val="0"/>
              </a:spcBef>
            </a:pPr>
            <a:r>
              <a:rPr lang="en"/>
              <a:t>Congregational Church</a:t>
            </a:r>
          </a:p>
          <a:p>
            <a:pPr marL="914400" lvl="1" indent="-228600" rtl="0">
              <a:spcBef>
                <a:spcPts val="0"/>
              </a:spcBef>
            </a:pPr>
            <a:r>
              <a:rPr lang="en"/>
              <a:t>Presbyterian Church</a:t>
            </a:r>
          </a:p>
          <a:p>
            <a:pPr marL="914400" lvl="1" indent="-228600" rtl="0">
              <a:spcBef>
                <a:spcPts val="0"/>
              </a:spcBef>
            </a:pPr>
            <a:r>
              <a:rPr lang="en"/>
              <a:t>Quakers</a:t>
            </a:r>
          </a:p>
          <a:p>
            <a:pPr marL="914400" lvl="1" indent="-228600" rtl="0">
              <a:spcBef>
                <a:spcPts val="0"/>
              </a:spcBef>
            </a:pPr>
            <a:r>
              <a:rPr lang="en"/>
              <a:t>Jews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Shape 73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Overview of Great Awakening</a:t>
            </a:r>
          </a:p>
        </p:txBody>
      </p:sp>
      <p:sp>
        <p:nvSpPr>
          <p:cNvPr id="735" name="Shape 735"/>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1st Mass Social Movement in America</a:t>
            </a:r>
          </a:p>
          <a:p>
            <a:pPr marL="457200" lvl="0" indent="-228600" rtl="0">
              <a:spcBef>
                <a:spcPts val="0"/>
              </a:spcBef>
            </a:pPr>
            <a:r>
              <a:rPr lang="en"/>
              <a:t>Two issues:</a:t>
            </a:r>
          </a:p>
          <a:p>
            <a:pPr marL="914400" lvl="1" indent="-228600" rtl="0">
              <a:spcBef>
                <a:spcPts val="0"/>
              </a:spcBef>
            </a:pPr>
            <a:r>
              <a:rPr lang="en"/>
              <a:t>Crisis within the ministry</a:t>
            </a:r>
          </a:p>
          <a:p>
            <a:pPr marL="914400" lvl="1" indent="-228600" rtl="0">
              <a:spcBef>
                <a:spcPts val="0"/>
              </a:spcBef>
            </a:pPr>
            <a:r>
              <a:rPr lang="en"/>
              <a:t>Crisis between clergy and the laity</a:t>
            </a:r>
          </a:p>
          <a:p>
            <a:pPr marL="457200" lvl="0" indent="-228600" rtl="0">
              <a:spcBef>
                <a:spcPts val="0"/>
              </a:spcBef>
            </a:pPr>
            <a:r>
              <a:rPr lang="en"/>
              <a:t>Reaction to the elaborate theological doctrines and emotional stagnation</a:t>
            </a:r>
          </a:p>
          <a:p>
            <a:pPr marL="457200" lvl="0" indent="-228600" rtl="0">
              <a:spcBef>
                <a:spcPts val="0"/>
              </a:spcBef>
            </a:pPr>
            <a:r>
              <a:rPr lang="en"/>
              <a:t>Arminianism - Directly challenged Calvinism’s predestination saying that man was not helpless in achieving salvation</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Shape 740"/>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Jonathan Edwards</a:t>
            </a:r>
          </a:p>
        </p:txBody>
      </p:sp>
      <p:sp>
        <p:nvSpPr>
          <p:cNvPr id="741" name="Shape 741"/>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marL="457200" lvl="0" indent="-228600" rtl="0">
              <a:spcBef>
                <a:spcPts val="0"/>
              </a:spcBef>
            </a:pPr>
            <a:r>
              <a:rPr lang="en"/>
              <a:t>Credited with starting the Great Awakening</a:t>
            </a:r>
          </a:p>
          <a:p>
            <a:pPr marL="457200" lvl="0" indent="-228600" rtl="0">
              <a:spcBef>
                <a:spcPts val="0"/>
              </a:spcBef>
            </a:pPr>
            <a:r>
              <a:rPr lang="en"/>
              <a:t>Most influential theological writer and thinker of the movement</a:t>
            </a:r>
          </a:p>
          <a:p>
            <a:pPr marL="457200" lvl="0" indent="-228600" rtl="0">
              <a:spcBef>
                <a:spcPts val="0"/>
              </a:spcBef>
            </a:pPr>
            <a:r>
              <a:rPr lang="en"/>
              <a:t>Believed in dependence on God’s grace</a:t>
            </a:r>
          </a:p>
          <a:p>
            <a:pPr marL="457200" lvl="0" indent="-228600">
              <a:spcBef>
                <a:spcPts val="0"/>
              </a:spcBef>
            </a:pPr>
            <a:r>
              <a:rPr lang="en"/>
              <a:t>Emphasized eternal damnation</a:t>
            </a:r>
          </a:p>
        </p:txBody>
      </p:sp>
      <p:pic>
        <p:nvPicPr>
          <p:cNvPr id="742" name="Shape 742"/>
          <p:cNvPicPr preferRelativeResize="0"/>
          <p:nvPr/>
        </p:nvPicPr>
        <p:blipFill>
          <a:blip r:embed="rId3">
            <a:alphaModFix/>
          </a:blip>
          <a:stretch>
            <a:fillRect/>
          </a:stretch>
        </p:blipFill>
        <p:spPr>
          <a:xfrm>
            <a:off x="7276550" y="4707325"/>
            <a:ext cx="1485900" cy="19050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
              <a:t>George Whitefield</a:t>
            </a:r>
          </a:p>
        </p:txBody>
      </p:sp>
      <p:sp>
        <p:nvSpPr>
          <p:cNvPr id="748" name="Shape 748"/>
          <p:cNvSpPr txBox="1">
            <a:spLocks noGrp="1"/>
          </p:cNvSpPr>
          <p:nvPr>
            <p:ph type="body" idx="1"/>
          </p:nvPr>
        </p:nvSpPr>
        <p:spPr>
          <a:xfrm>
            <a:off x="457200" y="1600200"/>
            <a:ext cx="5336400" cy="4899600"/>
          </a:xfrm>
          <a:prstGeom prst="rect">
            <a:avLst/>
          </a:prstGeom>
        </p:spPr>
        <p:txBody>
          <a:bodyPr lIns="91425" tIns="91425" rIns="91425" bIns="91425" anchor="t" anchorCtr="0">
            <a:noAutofit/>
          </a:bodyPr>
          <a:lstStyle/>
          <a:p>
            <a:pPr marL="457200" lvl="0" indent="-228600" rtl="0">
              <a:spcBef>
                <a:spcPts val="0"/>
              </a:spcBef>
            </a:pPr>
            <a:r>
              <a:rPr lang="en"/>
              <a:t>Field preaching</a:t>
            </a:r>
          </a:p>
          <a:p>
            <a:pPr marL="457200" lvl="0" indent="-228600">
              <a:spcBef>
                <a:spcPts val="0"/>
              </a:spcBef>
            </a:pPr>
            <a:r>
              <a:rPr lang="en"/>
              <a:t>Highly emotional sermons</a:t>
            </a:r>
          </a:p>
        </p:txBody>
      </p:sp>
      <p:pic>
        <p:nvPicPr>
          <p:cNvPr id="749" name="Shape 749"/>
          <p:cNvPicPr preferRelativeResize="0"/>
          <p:nvPr/>
        </p:nvPicPr>
        <p:blipFill>
          <a:blip r:embed="rId3">
            <a:alphaModFix/>
          </a:blip>
          <a:stretch>
            <a:fillRect/>
          </a:stretch>
        </p:blipFill>
        <p:spPr>
          <a:xfrm>
            <a:off x="6198937" y="1718825"/>
            <a:ext cx="2355374" cy="2863400"/>
          </a:xfrm>
          <a:prstGeom prst="rect">
            <a:avLst/>
          </a:prstGeom>
          <a:noFill/>
          <a:ln>
            <a:noFill/>
          </a:ln>
        </p:spPr>
      </p:pic>
    </p:spTree>
  </p:cSld>
  <p:clrMapOvr>
    <a:masterClrMapping/>
  </p:clrMapOvr>
</p:sld>
</file>

<file path=ppt/theme/theme1.xml><?xml version="1.0" encoding="utf-8"?>
<a:theme xmlns:a="http://schemas.openxmlformats.org/drawingml/2006/main" name="Paper Plane">
  <a:themeElements>
    <a:clrScheme name="Custom 354">
      <a:dk1>
        <a:srgbClr val="000000"/>
      </a:dk1>
      <a:lt1>
        <a:srgbClr val="FFFFFF"/>
      </a:lt1>
      <a:dk2>
        <a:srgbClr val="30182B"/>
      </a:dk2>
      <a:lt2>
        <a:srgbClr val="DFDFDF"/>
      </a:lt2>
      <a:accent1>
        <a:srgbClr val="592D50"/>
      </a:accent1>
      <a:accent2>
        <a:srgbClr val="D3A67A"/>
      </a:accent2>
      <a:accent3>
        <a:srgbClr val="45485F"/>
      </a:accent3>
      <a:accent4>
        <a:srgbClr val="6B9756"/>
      </a:accent4>
      <a:accent5>
        <a:srgbClr val="7D576E"/>
      </a:accent5>
      <a:accent6>
        <a:srgbClr val="4C1A23"/>
      </a:accent6>
      <a:hlink>
        <a:srgbClr val="511E3E"/>
      </a:hlink>
      <a:folHlink>
        <a:srgbClr val="9EA0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Median">
  <a:themeElements>
    <a:clrScheme name="Concourse">
      <a:dk1>
        <a:srgbClr val="000000"/>
      </a:dk1>
      <a:lt1>
        <a:srgbClr val="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a:dk1>
      <a:srgbClr val="FFFFFF"/>
    </a:dk1>
    <a:lt1>
      <a:srgbClr val="800000"/>
    </a:lt1>
    <a:dk2>
      <a:srgbClr val="DFD293"/>
    </a:dk2>
    <a:lt2>
      <a:srgbClr val="5C1F00"/>
    </a:lt2>
    <a:accent1>
      <a:srgbClr val="CC3300"/>
    </a:accent1>
    <a:accent2>
      <a:srgbClr val="BE7960"/>
    </a:accent2>
    <a:accent3>
      <a:srgbClr val="800000"/>
    </a:accent3>
    <a:accent4>
      <a:srgbClr val="CC3300"/>
    </a:accent4>
    <a:accent5>
      <a:srgbClr val="BE7960"/>
    </a:accent5>
    <a:accent6>
      <a:srgbClr val="800000"/>
    </a:accent6>
    <a:hlink>
      <a:srgbClr val="FFFF99"/>
    </a:hlink>
    <a:folHlink>
      <a:srgbClr val="D3A219"/>
    </a:folHlink>
  </a:clrScheme>
</a:themeOverride>
</file>

<file path=docProps/app.xml><?xml version="1.0" encoding="utf-8"?>
<Properties xmlns="http://schemas.openxmlformats.org/officeDocument/2006/extended-properties" xmlns:vt="http://schemas.openxmlformats.org/officeDocument/2006/docPropsVTypes">
  <TotalTime>471</TotalTime>
  <Words>2605</Words>
  <Application>Microsoft Macintosh PowerPoint</Application>
  <PresentationFormat>On-screen Show (4:3)</PresentationFormat>
  <Paragraphs>539</Paragraphs>
  <Slides>110</Slides>
  <Notes>105</Notes>
  <HiddenSlides>0</HiddenSlides>
  <MMClips>0</MMClips>
  <ScaleCrop>false</ScaleCrop>
  <HeadingPairs>
    <vt:vector size="4" baseType="variant">
      <vt:variant>
        <vt:lpstr>Theme</vt:lpstr>
      </vt:variant>
      <vt:variant>
        <vt:i4>2</vt:i4>
      </vt:variant>
      <vt:variant>
        <vt:lpstr>Slide Titles</vt:lpstr>
      </vt:variant>
      <vt:variant>
        <vt:i4>110</vt:i4>
      </vt:variant>
    </vt:vector>
  </HeadingPairs>
  <TitlesOfParts>
    <vt:vector size="112" baseType="lpstr">
      <vt:lpstr>Paper Plane</vt:lpstr>
      <vt:lpstr>5_Median</vt:lpstr>
      <vt:lpstr>APUSH Period 2</vt:lpstr>
      <vt:lpstr>Key Concept 2.1  </vt:lpstr>
      <vt:lpstr>Different European Powers</vt:lpstr>
      <vt:lpstr>Sub Concept I</vt:lpstr>
      <vt:lpstr>Directions: Using your prior knowledge, new knowledge gained and the additional facts provided in the colonization chart, complete the Venn diagram by filling is as many characteristics and facts for each colonizer. Then proceed to the questions.</vt:lpstr>
      <vt:lpstr>Comparing Colonies</vt:lpstr>
      <vt:lpstr>Comparing Colonization </vt:lpstr>
      <vt:lpstr>Sub Concept II</vt:lpstr>
      <vt:lpstr>English Migration, 1610-1660</vt:lpstr>
      <vt:lpstr>Population: Ethnic &amp; Racial Diversity </vt:lpstr>
      <vt:lpstr>Government and religion in the British Colonies, 1720 </vt:lpstr>
      <vt:lpstr>American Colonies at the End of the Seventeenth Century </vt:lpstr>
      <vt:lpstr>Southern Colonies General</vt:lpstr>
      <vt:lpstr>The Chesapeake</vt:lpstr>
      <vt:lpstr>The Chesapeake Colonies in the Seventeenth Century </vt:lpstr>
      <vt:lpstr>Settlement of Virginia</vt:lpstr>
      <vt:lpstr>John Rolfe and Tobacco John Rolfe and Tobacco</vt:lpstr>
      <vt:lpstr>PowerPoint Presentation</vt:lpstr>
      <vt:lpstr>How to Attract Colonists?</vt:lpstr>
      <vt:lpstr>Colony Grows</vt:lpstr>
      <vt:lpstr>Powhatan</vt:lpstr>
      <vt:lpstr>Social Unrest in the Chesapeake</vt:lpstr>
      <vt:lpstr>Significance of Bacon’s Rebellion</vt:lpstr>
      <vt:lpstr>House of Burgesses</vt:lpstr>
      <vt:lpstr>Revoked!!!</vt:lpstr>
      <vt:lpstr>Maryland</vt:lpstr>
      <vt:lpstr>Life in the Chesapeake</vt:lpstr>
      <vt:lpstr>Good Morning Class!! Please get your Period Two Primary Source Packet Ready &amp; Handy under your desk</vt:lpstr>
      <vt:lpstr>Examining Passenger Lists</vt:lpstr>
      <vt:lpstr>Ship Lists</vt:lpstr>
      <vt:lpstr>Whole Class Discussion</vt:lpstr>
      <vt:lpstr>Southern Colonies</vt:lpstr>
      <vt:lpstr>Deep South</vt:lpstr>
      <vt:lpstr>The Carolinas and Georgia</vt:lpstr>
      <vt:lpstr>Georgia</vt:lpstr>
      <vt:lpstr>Slavery in the American Colonies</vt:lpstr>
      <vt:lpstr>The Atlantic Slave Trade </vt:lpstr>
      <vt:lpstr>PowerPoint Presentation</vt:lpstr>
      <vt:lpstr>PowerPoint Presentation</vt:lpstr>
      <vt:lpstr>Slave Auctions</vt:lpstr>
      <vt:lpstr>Reasons for Slavery</vt:lpstr>
      <vt:lpstr>Estimated Number of Africans Imported to British North America, 1701–1775</vt:lpstr>
      <vt:lpstr>Statistics</vt:lpstr>
      <vt:lpstr>Slave Codes</vt:lpstr>
      <vt:lpstr>Slavery and Racism</vt:lpstr>
      <vt:lpstr>Slave Life</vt:lpstr>
      <vt:lpstr>Stono Rebellion</vt:lpstr>
      <vt:lpstr>Negro Act 1740</vt:lpstr>
      <vt:lpstr>Southern Society - 18th c.</vt:lpstr>
      <vt:lpstr>Underdeveloped</vt:lpstr>
      <vt:lpstr>Why did Southern colonies differ from New England?</vt:lpstr>
      <vt:lpstr>New England</vt:lpstr>
      <vt:lpstr>Protestantism in America</vt:lpstr>
      <vt:lpstr>Martin Luther</vt:lpstr>
      <vt:lpstr>John Calvin</vt:lpstr>
      <vt:lpstr>Protestant Reformation</vt:lpstr>
      <vt:lpstr>John Winthrop</vt:lpstr>
      <vt:lpstr>Puritan Calvinist Theology</vt:lpstr>
      <vt:lpstr>Puritan Paradoxes</vt:lpstr>
      <vt:lpstr>Plymouth</vt:lpstr>
      <vt:lpstr>Massachusetts Bay - 1629</vt:lpstr>
      <vt:lpstr>Education in New England</vt:lpstr>
      <vt:lpstr>PowerPoint Presentation</vt:lpstr>
      <vt:lpstr>PowerPoint Presentation</vt:lpstr>
      <vt:lpstr>PowerPoint Presentation</vt:lpstr>
      <vt:lpstr>Decline of Puritanism</vt:lpstr>
      <vt:lpstr>Rhode Island (1644)</vt:lpstr>
      <vt:lpstr>Connecticut (1636)</vt:lpstr>
      <vt:lpstr>Maine &amp; New Hampshire</vt:lpstr>
      <vt:lpstr>New England Colonies, 1650</vt:lpstr>
      <vt:lpstr>Relations with Amerindians</vt:lpstr>
      <vt:lpstr>PowerPoint Presentation</vt:lpstr>
      <vt:lpstr>Dominion of New England</vt:lpstr>
      <vt:lpstr>Economy of New England</vt:lpstr>
      <vt:lpstr>New England Society</vt:lpstr>
      <vt:lpstr>Middle Colonies</vt:lpstr>
      <vt:lpstr>Middle Colonies, 1685</vt:lpstr>
      <vt:lpstr>The Middle Colonies</vt:lpstr>
      <vt:lpstr>Characteristics</vt:lpstr>
      <vt:lpstr>New York</vt:lpstr>
      <vt:lpstr>New York (Continued)</vt:lpstr>
      <vt:lpstr>Beaver Wars</vt:lpstr>
      <vt:lpstr>Pennsylvania</vt:lpstr>
      <vt:lpstr>New Jersey &amp; Delaware</vt:lpstr>
      <vt:lpstr>Colonial Lifestyle</vt:lpstr>
      <vt:lpstr>Similarities Among Colonies</vt:lpstr>
      <vt:lpstr>Enlightenment</vt:lpstr>
      <vt:lpstr>Understanding the Enlightenment</vt:lpstr>
      <vt:lpstr>A Tale of Two Men</vt:lpstr>
      <vt:lpstr>What was the Enlightenment?</vt:lpstr>
      <vt:lpstr>Enlightenment &amp; Religion</vt:lpstr>
      <vt:lpstr>Enlightenment &amp; Education</vt:lpstr>
      <vt:lpstr>Enlightenment &amp; Science</vt:lpstr>
      <vt:lpstr>Enlightenment &amp; Politics</vt:lpstr>
      <vt:lpstr>The Great Awakening</vt:lpstr>
      <vt:lpstr>Religion in the Early 1700s</vt:lpstr>
      <vt:lpstr>Overview of Great Awakening</vt:lpstr>
      <vt:lpstr>Jonathan Edwards</vt:lpstr>
      <vt:lpstr>George Whitefield</vt:lpstr>
      <vt:lpstr>Old Lights vs. New Lights</vt:lpstr>
      <vt:lpstr>Significance of the Great Awakening</vt:lpstr>
      <vt:lpstr>Enlightenment and Great Awakening</vt:lpstr>
      <vt:lpstr>Religion: Diversity</vt:lpstr>
      <vt:lpstr>The Atlantic World</vt:lpstr>
      <vt:lpstr>The Rise of the American Merchant, 1750 </vt:lpstr>
      <vt:lpstr>Salutary Neglect</vt:lpstr>
      <vt:lpstr>Navigation Laws</vt:lpstr>
      <vt:lpstr>PowerPoint Presentation</vt:lpstr>
      <vt:lpstr>Zenger Trial</vt:lpstr>
      <vt:lpstr>Credits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APUSH Period 2</dc:title>
  <cp:lastModifiedBy>Ramirez, Marcia P.</cp:lastModifiedBy>
  <cp:revision>5</cp:revision>
  <dcterms:modified xsi:type="dcterms:W3CDTF">2017-08-28T22:25:56Z</dcterms:modified>
</cp:coreProperties>
</file>