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11"/>
  </p:notesMasterIdLst>
  <p:sldIdLst>
    <p:sldId id="256" r:id="rId2"/>
    <p:sldId id="264" r:id="rId3"/>
    <p:sldId id="260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06CC-DDFD-8344-81E3-C41191789E84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737D7-58B1-E642-9D74-42F42B6BD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0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Shaky Start Towards a Union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Americans struggled with creating &amp; operating a central government.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 time, “America” was more of an idea than a nation.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Espoused “natural rights” &amp; regarded authority figures with suspicion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Common purpose (independence) among factions is now gone – how to agree &amp; move forward?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Urban &amp; rural, wealthy &amp; poor, north &amp; south, slave &amp; free all have to fashion new government TOGETHER.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BUT the new Patriot upper class would steer the new nation.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Leaders like George Washington, James Madison, John Adams, Thomas Jefferson, and Alexander Hamilton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37D7-58B1-E642-9D74-42F42B6BDB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8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37D7-58B1-E642-9D74-42F42B6BDB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4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F4F6-1487-4A48-B2FB-662F243EC4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F4F6-1487-4A48-B2FB-662F243EC4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88DF-D4AD-4943-A2F3-FFB122E64EA9}" type="datetimeFigureOut">
              <a:rPr lang="en-US" smtClean="0"/>
              <a:t>9/27/16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1975-34BB-0B47-8F6D-F900332F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Articles of Confederation &amp; Shay’s Rebellion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a New Nation</a:t>
            </a:r>
          </a:p>
          <a:p>
            <a:r>
              <a:rPr lang="en-US" dirty="0" smtClean="0"/>
              <a:t>The Struggle is 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8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Morning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pick up handout by the entrance.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437" y="2664203"/>
            <a:ext cx="2905574" cy="346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strengths and weaknesses of the Articles of Confederation (AOC)? How did Shay’s Rebellion expose those weaknesses?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Agenda</a:t>
            </a:r>
          </a:p>
          <a:p>
            <a:pPr marL="0" indent="0" algn="ctr">
              <a:buNone/>
            </a:pPr>
            <a:r>
              <a:rPr lang="en-US" dirty="0" smtClean="0"/>
              <a:t>Overview of AOC</a:t>
            </a:r>
          </a:p>
          <a:p>
            <a:pPr marL="0" indent="0" algn="ctr">
              <a:buNone/>
            </a:pPr>
            <a:r>
              <a:rPr lang="en-US" dirty="0" smtClean="0"/>
              <a:t>Primary Source Analysis-Shay’s Rebellion</a:t>
            </a:r>
          </a:p>
          <a:p>
            <a:pPr marL="0" indent="0" algn="ctr">
              <a:buNone/>
            </a:pPr>
            <a:r>
              <a:rPr lang="en-US" dirty="0" smtClean="0"/>
              <a:t>Pass back papers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at least 5 tasks/problems the new independent states &amp; Patriots will have to deal with.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557" y="3422649"/>
            <a:ext cx="4333599" cy="288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5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at the end of the 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Fear of a strong central government</a:t>
            </a:r>
          </a:p>
          <a:p>
            <a:r>
              <a:rPr lang="en-US" dirty="0" smtClean="0"/>
              <a:t>Inflation (high prices of goods)</a:t>
            </a:r>
          </a:p>
          <a:p>
            <a:r>
              <a:rPr lang="en-US" dirty="0" smtClean="0"/>
              <a:t>To tax or not to tax?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700" y="3941763"/>
            <a:ext cx="37211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1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 Continental Congress sought to provide some form of a central government to unite colonies</a:t>
            </a:r>
          </a:p>
          <a:p>
            <a:r>
              <a:rPr lang="en-US" dirty="0" smtClean="0"/>
              <a:t>The product was known as the Articles of Confederation</a:t>
            </a:r>
          </a:p>
          <a:p>
            <a:pPr lvl="1"/>
            <a:r>
              <a:rPr lang="en-US" dirty="0" smtClean="0"/>
              <a:t>All 13 colonies approved 7 months before Yorktown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515" y="1926165"/>
            <a:ext cx="2475468" cy="38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9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The federal government could not tax</a:t>
            </a:r>
          </a:p>
          <a:p>
            <a:pPr marL="0" indent="0">
              <a:buNone/>
            </a:pPr>
            <a:r>
              <a:rPr lang="en-US" dirty="0" smtClean="0"/>
              <a:t>2. States did not have to follow federal laws</a:t>
            </a:r>
          </a:p>
          <a:p>
            <a:pPr marL="0" indent="0">
              <a:buNone/>
            </a:pPr>
            <a:r>
              <a:rPr lang="en-US" dirty="0" smtClean="0"/>
              <a:t>3. States had their own laws and did not have to follow other state laws.</a:t>
            </a:r>
          </a:p>
          <a:p>
            <a:pPr marL="0" indent="0">
              <a:buNone/>
            </a:pPr>
            <a:r>
              <a:rPr lang="en-US" dirty="0" smtClean="0"/>
              <a:t>4. No executive branch or national court system.</a:t>
            </a:r>
          </a:p>
          <a:p>
            <a:pPr marL="0" indent="0">
              <a:buNone/>
            </a:pPr>
            <a:r>
              <a:rPr lang="en-US" dirty="0" smtClean="0"/>
              <a:t>5. Any amendment required all 13 states’ approval.</a:t>
            </a:r>
          </a:p>
          <a:p>
            <a:pPr marL="0" indent="0" algn="ctr">
              <a:buNone/>
            </a:pPr>
            <a:r>
              <a:rPr lang="en-US" dirty="0" smtClean="0"/>
              <a:t>WHY ARE THESE WEAKNESSES???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Land Ordinance of 1785</a:t>
            </a:r>
          </a:p>
          <a:p>
            <a:pPr lvl="1"/>
            <a:r>
              <a:rPr lang="en-US" dirty="0" smtClean="0"/>
              <a:t>Establish plan for dividing new territory west of Appalachian mountains</a:t>
            </a:r>
          </a:p>
          <a:p>
            <a:pPr lvl="1"/>
            <a:r>
              <a:rPr lang="en-US" dirty="0" smtClean="0"/>
              <a:t>Each township required to set 1 square mile for the purpose of building schools &amp; providing education</a:t>
            </a:r>
            <a:endParaRPr lang="en-US" dirty="0"/>
          </a:p>
          <a:p>
            <a:pPr marL="457200" lvl="1" indent="0">
              <a:buNone/>
            </a:pPr>
            <a:r>
              <a:rPr lang="en-US" u="sng" dirty="0" smtClean="0"/>
              <a:t>Northwest Ordinance of 1787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Outlined the process for how territories of the U.S. would be admitted as states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outlawed slavery in the Northwest territory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424" b="-24424"/>
          <a:stretch>
            <a:fillRect/>
          </a:stretch>
        </p:blipFill>
        <p:spPr>
          <a:xfrm>
            <a:off x="4648200" y="686542"/>
            <a:ext cx="4038600" cy="412687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024" y="4030883"/>
            <a:ext cx="32131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1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39" y="1047363"/>
            <a:ext cx="8486261" cy="5526511"/>
          </a:xfrm>
        </p:spPr>
        <p:txBody>
          <a:bodyPr>
            <a:normAutofit/>
          </a:bodyPr>
          <a:lstStyle/>
          <a:p>
            <a:r>
              <a:rPr lang="en-US" dirty="0" smtClean="0"/>
              <a:t>The weaknesses in the AOC became evident with Shay’s Rebellion (1786)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groups read </a:t>
            </a:r>
            <a:r>
              <a:rPr lang="en-US" u="sng" dirty="0"/>
              <a:t>A Proclamation of </a:t>
            </a:r>
            <a:r>
              <a:rPr lang="en-US" u="sng" dirty="0"/>
              <a:t>Shaysite</a:t>
            </a:r>
            <a:r>
              <a:rPr lang="en-US" u="sng" dirty="0"/>
              <a:t> Grievances (1786) </a:t>
            </a:r>
            <a:r>
              <a:rPr lang="en-US" dirty="0" smtClean="0"/>
              <a:t>and answer the questions and then read George Washington’s Response on the back and answer the questions.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235200"/>
            <a:ext cx="3048000" cy="16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9683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42</TotalTime>
  <Words>406</Words>
  <Application>Microsoft Macintosh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Articles of Confederation &amp; Shay’s Rebellion</vt:lpstr>
      <vt:lpstr>Good Morning Students</vt:lpstr>
      <vt:lpstr>EQ:</vt:lpstr>
      <vt:lpstr>TPS</vt:lpstr>
      <vt:lpstr>Problems at the end of the AR</vt:lpstr>
      <vt:lpstr>Creating a Confederation</vt:lpstr>
      <vt:lpstr>Weaknesses</vt:lpstr>
      <vt:lpstr>Strengths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 &amp; Shay’s Rebellellion</dc:title>
  <dc:creator>Ramirez, Marcia P.</dc:creator>
  <cp:lastModifiedBy>Ramirez, Marcia P.</cp:lastModifiedBy>
  <cp:revision>5</cp:revision>
  <dcterms:created xsi:type="dcterms:W3CDTF">2016-09-27T20:50:51Z</dcterms:created>
  <dcterms:modified xsi:type="dcterms:W3CDTF">2016-09-27T21:33:34Z</dcterms:modified>
</cp:coreProperties>
</file>