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5" r:id="rId4"/>
    <p:sldId id="258" r:id="rId5"/>
    <p:sldId id="259" r:id="rId6"/>
    <p:sldId id="260" r:id="rId7"/>
    <p:sldId id="261" r:id="rId8"/>
    <p:sldId id="262" r:id="rId9"/>
    <p:sldId id="263" r:id="rId10"/>
    <p:sldId id="264"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0" d="100"/>
          <a:sy n="120" d="100"/>
        </p:scale>
        <p:origin x="-131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EC0C34-66BD-AA49-BF5B-FCAE75AF63D8}" type="datetimeFigureOut">
              <a:rPr lang="en-US" smtClean="0"/>
              <a:t>11/19/14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65007-DE69-BD49-AB29-1E5565CB3D50}" type="slidenum">
              <a:rPr lang="en-US" smtClean="0"/>
              <a:t>‹#›</a:t>
            </a:fld>
            <a:endParaRPr lang="en-US"/>
          </a:p>
        </p:txBody>
      </p:sp>
    </p:spTree>
    <p:extLst>
      <p:ext uri="{BB962C8B-B14F-4D97-AF65-F5344CB8AC3E}">
        <p14:creationId xmlns:p14="http://schemas.microsoft.com/office/powerpoint/2010/main" val="2196257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C0C34-66BD-AA49-BF5B-FCAE75AF63D8}" type="datetimeFigureOut">
              <a:rPr lang="en-US" smtClean="0"/>
              <a:t>11/19/14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65007-DE69-BD49-AB29-1E5565CB3D50}" type="slidenum">
              <a:rPr lang="en-US" smtClean="0"/>
              <a:t>‹#›</a:t>
            </a:fld>
            <a:endParaRPr lang="en-US"/>
          </a:p>
        </p:txBody>
      </p:sp>
    </p:spTree>
    <p:extLst>
      <p:ext uri="{BB962C8B-B14F-4D97-AF65-F5344CB8AC3E}">
        <p14:creationId xmlns:p14="http://schemas.microsoft.com/office/powerpoint/2010/main" val="2423393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C0C34-66BD-AA49-BF5B-FCAE75AF63D8}" type="datetimeFigureOut">
              <a:rPr lang="en-US" smtClean="0"/>
              <a:t>11/19/14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65007-DE69-BD49-AB29-1E5565CB3D50}" type="slidenum">
              <a:rPr lang="en-US" smtClean="0"/>
              <a:t>‹#›</a:t>
            </a:fld>
            <a:endParaRPr lang="en-US"/>
          </a:p>
        </p:txBody>
      </p:sp>
    </p:spTree>
    <p:extLst>
      <p:ext uri="{BB962C8B-B14F-4D97-AF65-F5344CB8AC3E}">
        <p14:creationId xmlns:p14="http://schemas.microsoft.com/office/powerpoint/2010/main" val="3838708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C0C34-66BD-AA49-BF5B-FCAE75AF63D8}" type="datetimeFigureOut">
              <a:rPr lang="en-US" smtClean="0"/>
              <a:t>11/19/14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65007-DE69-BD49-AB29-1E5565CB3D50}" type="slidenum">
              <a:rPr lang="en-US" smtClean="0"/>
              <a:t>‹#›</a:t>
            </a:fld>
            <a:endParaRPr lang="en-US"/>
          </a:p>
        </p:txBody>
      </p:sp>
    </p:spTree>
    <p:extLst>
      <p:ext uri="{BB962C8B-B14F-4D97-AF65-F5344CB8AC3E}">
        <p14:creationId xmlns:p14="http://schemas.microsoft.com/office/powerpoint/2010/main" val="1708326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EC0C34-66BD-AA49-BF5B-FCAE75AF63D8}" type="datetimeFigureOut">
              <a:rPr lang="en-US" smtClean="0"/>
              <a:t>11/19/14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65007-DE69-BD49-AB29-1E5565CB3D50}" type="slidenum">
              <a:rPr lang="en-US" smtClean="0"/>
              <a:t>‹#›</a:t>
            </a:fld>
            <a:endParaRPr lang="en-US"/>
          </a:p>
        </p:txBody>
      </p:sp>
    </p:spTree>
    <p:extLst>
      <p:ext uri="{BB962C8B-B14F-4D97-AF65-F5344CB8AC3E}">
        <p14:creationId xmlns:p14="http://schemas.microsoft.com/office/powerpoint/2010/main" val="545446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EC0C34-66BD-AA49-BF5B-FCAE75AF63D8}" type="datetimeFigureOut">
              <a:rPr lang="en-US" smtClean="0"/>
              <a:t>11/19/14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165007-DE69-BD49-AB29-1E5565CB3D50}" type="slidenum">
              <a:rPr lang="en-US" smtClean="0"/>
              <a:t>‹#›</a:t>
            </a:fld>
            <a:endParaRPr lang="en-US"/>
          </a:p>
        </p:txBody>
      </p:sp>
    </p:spTree>
    <p:extLst>
      <p:ext uri="{BB962C8B-B14F-4D97-AF65-F5344CB8AC3E}">
        <p14:creationId xmlns:p14="http://schemas.microsoft.com/office/powerpoint/2010/main" val="712601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EC0C34-66BD-AA49-BF5B-FCAE75AF63D8}" type="datetimeFigureOut">
              <a:rPr lang="en-US" smtClean="0"/>
              <a:t>11/19/14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165007-DE69-BD49-AB29-1E5565CB3D50}" type="slidenum">
              <a:rPr lang="en-US" smtClean="0"/>
              <a:t>‹#›</a:t>
            </a:fld>
            <a:endParaRPr lang="en-US"/>
          </a:p>
        </p:txBody>
      </p:sp>
    </p:spTree>
    <p:extLst>
      <p:ext uri="{BB962C8B-B14F-4D97-AF65-F5344CB8AC3E}">
        <p14:creationId xmlns:p14="http://schemas.microsoft.com/office/powerpoint/2010/main" val="2222813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EC0C34-66BD-AA49-BF5B-FCAE75AF63D8}" type="datetimeFigureOut">
              <a:rPr lang="en-US" smtClean="0"/>
              <a:t>11/19/14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165007-DE69-BD49-AB29-1E5565CB3D50}" type="slidenum">
              <a:rPr lang="en-US" smtClean="0"/>
              <a:t>‹#›</a:t>
            </a:fld>
            <a:endParaRPr lang="en-US"/>
          </a:p>
        </p:txBody>
      </p:sp>
    </p:spTree>
    <p:extLst>
      <p:ext uri="{BB962C8B-B14F-4D97-AF65-F5344CB8AC3E}">
        <p14:creationId xmlns:p14="http://schemas.microsoft.com/office/powerpoint/2010/main" val="989082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EC0C34-66BD-AA49-BF5B-FCAE75AF63D8}" type="datetimeFigureOut">
              <a:rPr lang="en-US" smtClean="0"/>
              <a:t>11/19/14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165007-DE69-BD49-AB29-1E5565CB3D50}" type="slidenum">
              <a:rPr lang="en-US" smtClean="0"/>
              <a:t>‹#›</a:t>
            </a:fld>
            <a:endParaRPr lang="en-US"/>
          </a:p>
        </p:txBody>
      </p:sp>
    </p:spTree>
    <p:extLst>
      <p:ext uri="{BB962C8B-B14F-4D97-AF65-F5344CB8AC3E}">
        <p14:creationId xmlns:p14="http://schemas.microsoft.com/office/powerpoint/2010/main" val="1774706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EC0C34-66BD-AA49-BF5B-FCAE75AF63D8}" type="datetimeFigureOut">
              <a:rPr lang="en-US" smtClean="0"/>
              <a:t>11/19/14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165007-DE69-BD49-AB29-1E5565CB3D50}" type="slidenum">
              <a:rPr lang="en-US" smtClean="0"/>
              <a:t>‹#›</a:t>
            </a:fld>
            <a:endParaRPr lang="en-US"/>
          </a:p>
        </p:txBody>
      </p:sp>
    </p:spTree>
    <p:extLst>
      <p:ext uri="{BB962C8B-B14F-4D97-AF65-F5344CB8AC3E}">
        <p14:creationId xmlns:p14="http://schemas.microsoft.com/office/powerpoint/2010/main" val="2897236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EC0C34-66BD-AA49-BF5B-FCAE75AF63D8}" type="datetimeFigureOut">
              <a:rPr lang="en-US" smtClean="0"/>
              <a:t>11/19/14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165007-DE69-BD49-AB29-1E5565CB3D50}" type="slidenum">
              <a:rPr lang="en-US" smtClean="0"/>
              <a:t>‹#›</a:t>
            </a:fld>
            <a:endParaRPr lang="en-US"/>
          </a:p>
        </p:txBody>
      </p:sp>
    </p:spTree>
    <p:extLst>
      <p:ext uri="{BB962C8B-B14F-4D97-AF65-F5344CB8AC3E}">
        <p14:creationId xmlns:p14="http://schemas.microsoft.com/office/powerpoint/2010/main" val="31029197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EC0C34-66BD-AA49-BF5B-FCAE75AF63D8}" type="datetimeFigureOut">
              <a:rPr lang="en-US" smtClean="0"/>
              <a:t>11/19/14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165007-DE69-BD49-AB29-1E5565CB3D50}" type="slidenum">
              <a:rPr lang="en-US" smtClean="0"/>
              <a:t>‹#›</a:t>
            </a:fld>
            <a:endParaRPr lang="en-US"/>
          </a:p>
        </p:txBody>
      </p:sp>
    </p:spTree>
    <p:extLst>
      <p:ext uri="{BB962C8B-B14F-4D97-AF65-F5344CB8AC3E}">
        <p14:creationId xmlns:p14="http://schemas.microsoft.com/office/powerpoint/2010/main" val="1358795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Antebellum Reformers Speed Dating Assignment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1061080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Answers to all these questions</a:t>
            </a:r>
            <a:endParaRPr lang="en-US" dirty="0"/>
          </a:p>
        </p:txBody>
      </p:sp>
      <p:sp>
        <p:nvSpPr>
          <p:cNvPr id="3" name="Content Placeholder 2"/>
          <p:cNvSpPr>
            <a:spLocks noGrp="1"/>
          </p:cNvSpPr>
          <p:nvPr>
            <p:ph idx="1"/>
          </p:nvPr>
        </p:nvSpPr>
        <p:spPr/>
        <p:txBody>
          <a:bodyPr>
            <a:normAutofit fontScale="47500" lnSpcReduction="20000"/>
          </a:bodyPr>
          <a:lstStyle/>
          <a:p>
            <a:r>
              <a:rPr lang="en-US" dirty="0"/>
              <a:t>What is the biggest issue facing American society today? Why? </a:t>
            </a:r>
          </a:p>
          <a:p>
            <a:r>
              <a:rPr lang="en-US" dirty="0"/>
              <a:t>Can social justice be achieved under the present system of government? </a:t>
            </a:r>
          </a:p>
          <a:p>
            <a:r>
              <a:rPr lang="en-US" dirty="0"/>
              <a:t>Is human nature fundamentally good or bad? </a:t>
            </a:r>
          </a:p>
          <a:p>
            <a:r>
              <a:rPr lang="en-US" dirty="0"/>
              <a:t>Can legislation change human behavior? </a:t>
            </a:r>
          </a:p>
          <a:p>
            <a:r>
              <a:rPr lang="en-US" dirty="0"/>
              <a:t>Should we seek gradual or immediate changes to society? </a:t>
            </a:r>
          </a:p>
          <a:p>
            <a:r>
              <a:rPr lang="en-US" dirty="0"/>
              <a:t>Can society be improved by active involvement or by withdrawal? </a:t>
            </a:r>
          </a:p>
          <a:p>
            <a:r>
              <a:rPr lang="en-US" dirty="0"/>
              <a:t>What makes the good society? </a:t>
            </a:r>
            <a:endParaRPr lang="en-US" dirty="0" smtClean="0"/>
          </a:p>
          <a:p>
            <a:r>
              <a:rPr lang="en-US" dirty="0" smtClean="0"/>
              <a:t> </a:t>
            </a:r>
            <a:r>
              <a:rPr lang="en-US" dirty="0"/>
              <a:t>What do you think is the most important issue of our </a:t>
            </a:r>
            <a:r>
              <a:rPr lang="en-US" dirty="0" smtClean="0"/>
              <a:t>times</a:t>
            </a:r>
            <a:endParaRPr lang="en-US" dirty="0"/>
          </a:p>
          <a:p>
            <a:r>
              <a:rPr lang="en-US" dirty="0" smtClean="0"/>
              <a:t> </a:t>
            </a:r>
            <a:r>
              <a:rPr lang="en-US" dirty="0"/>
              <a:t>What inspired you to become involved in the work that you do</a:t>
            </a:r>
            <a:r>
              <a:rPr lang="en-US" dirty="0" smtClean="0"/>
              <a:t>?</a:t>
            </a:r>
          </a:p>
          <a:p>
            <a:r>
              <a:rPr lang="en-US" dirty="0" smtClean="0"/>
              <a:t> </a:t>
            </a:r>
            <a:r>
              <a:rPr lang="en-US" dirty="0"/>
              <a:t>How were you educated</a:t>
            </a:r>
            <a:r>
              <a:rPr lang="en-US" dirty="0" smtClean="0"/>
              <a:t>?</a:t>
            </a:r>
          </a:p>
          <a:p>
            <a:r>
              <a:rPr lang="en-US" dirty="0" smtClean="0"/>
              <a:t> </a:t>
            </a:r>
            <a:r>
              <a:rPr lang="en-US" dirty="0"/>
              <a:t>Have you faced any challenges to your beliefs? By whom? Any violent challenges? </a:t>
            </a:r>
            <a:endParaRPr lang="en-US" dirty="0" smtClean="0"/>
          </a:p>
          <a:p>
            <a:r>
              <a:rPr lang="en-US" dirty="0" smtClean="0"/>
              <a:t>.Do </a:t>
            </a:r>
            <a:r>
              <a:rPr lang="en-US" dirty="0"/>
              <a:t>you know or have you worked with any others who are here today</a:t>
            </a:r>
            <a:r>
              <a:rPr lang="en-US" dirty="0" smtClean="0"/>
              <a:t>?</a:t>
            </a:r>
          </a:p>
          <a:p>
            <a:r>
              <a:rPr lang="en-US" dirty="0" smtClean="0"/>
              <a:t> </a:t>
            </a:r>
            <a:r>
              <a:rPr lang="en-US" dirty="0"/>
              <a:t>What do you think about (you may not find answers for all of these)</a:t>
            </a:r>
            <a:br>
              <a:rPr lang="en-US" dirty="0"/>
            </a:br>
            <a:r>
              <a:rPr lang="en-US" dirty="0"/>
              <a:t>- abolitionism?</a:t>
            </a:r>
            <a:br>
              <a:rPr lang="en-US" dirty="0"/>
            </a:br>
            <a:r>
              <a:rPr lang="en-US" dirty="0"/>
              <a:t>- women’s rights?</a:t>
            </a:r>
            <a:br>
              <a:rPr lang="en-US" dirty="0"/>
            </a:br>
            <a:r>
              <a:rPr lang="en-US" dirty="0"/>
              <a:t>- temperance?</a:t>
            </a:r>
            <a:br>
              <a:rPr lang="en-US" dirty="0"/>
            </a:br>
            <a:r>
              <a:rPr lang="en-US" dirty="0"/>
              <a:t>- other moral reform?</a:t>
            </a:r>
            <a:br>
              <a:rPr lang="en-US" dirty="0"/>
            </a:br>
            <a:r>
              <a:rPr lang="en-US" dirty="0"/>
              <a:t>- religion and the role of religion in politics?</a:t>
            </a:r>
            <a:br>
              <a:rPr lang="en-US" dirty="0"/>
            </a:br>
            <a:r>
              <a:rPr lang="en-US" dirty="0"/>
              <a:t>- industrialization?</a:t>
            </a:r>
            <a:br>
              <a:rPr lang="en-US" dirty="0"/>
            </a:br>
            <a:r>
              <a:rPr lang="en-US" dirty="0"/>
              <a:t>- education?</a:t>
            </a:r>
            <a:br>
              <a:rPr lang="en-US" dirty="0"/>
            </a:br>
            <a:r>
              <a:rPr lang="en-US" dirty="0"/>
              <a:t>- the Mexican War? </a:t>
            </a:r>
            <a:endParaRPr lang="en-US" dirty="0" smtClean="0"/>
          </a:p>
          <a:p>
            <a:endParaRPr lang="en-US" dirty="0"/>
          </a:p>
          <a:p>
            <a:endParaRPr lang="en-US" dirty="0"/>
          </a:p>
        </p:txBody>
      </p:sp>
    </p:spTree>
    <p:extLst>
      <p:ext uri="{BB962C8B-B14F-4D97-AF65-F5344CB8AC3E}">
        <p14:creationId xmlns:p14="http://schemas.microsoft.com/office/powerpoint/2010/main" val="91834632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Directions for today’s activity. </a:t>
            </a:r>
            <a:endParaRPr lang="en-US" dirty="0"/>
          </a:p>
        </p:txBody>
      </p:sp>
      <p:sp>
        <p:nvSpPr>
          <p:cNvPr id="3" name="Content Placeholder 2"/>
          <p:cNvSpPr>
            <a:spLocks noGrp="1"/>
          </p:cNvSpPr>
          <p:nvPr>
            <p:ph idx="1"/>
          </p:nvPr>
        </p:nvSpPr>
        <p:spPr>
          <a:xfrm>
            <a:off x="457200" y="1600200"/>
            <a:ext cx="8229600" cy="5088467"/>
          </a:xfrm>
        </p:spPr>
        <p:txBody>
          <a:bodyPr>
            <a:normAutofit fontScale="85000" lnSpcReduction="20000"/>
          </a:bodyPr>
          <a:lstStyle/>
          <a:p>
            <a:r>
              <a:rPr lang="en-US" dirty="0" smtClean="0"/>
              <a:t>You will “date” and speak to at least 16 Antebellum reformers today. </a:t>
            </a:r>
          </a:p>
          <a:p>
            <a:r>
              <a:rPr lang="en-US" dirty="0" smtClean="0"/>
              <a:t>When “dating” ask them questions on the handout I will give you. Both people should speak back and forth. </a:t>
            </a:r>
            <a:endParaRPr lang="en-US" dirty="0"/>
          </a:p>
          <a:p>
            <a:r>
              <a:rPr lang="en-US" dirty="0" smtClean="0"/>
              <a:t>When “dating” write the name of the reformer, the category they belong to (abolition, women’s rights, temperance, education, prison) and the answers to some of their questions.</a:t>
            </a:r>
          </a:p>
          <a:p>
            <a:r>
              <a:rPr lang="en-US" dirty="0" smtClean="0"/>
              <a:t>You will have 1.5 minutes with each person. When you hear the music rotate the person facing the back of the room will rotate. </a:t>
            </a:r>
            <a:r>
              <a:rPr lang="en-US" b="1" dirty="0" smtClean="0"/>
              <a:t>First and third row moves to the right and middle row moves to the left.</a:t>
            </a:r>
          </a:p>
          <a:p>
            <a:r>
              <a:rPr lang="en-US" b="1" dirty="0" smtClean="0"/>
              <a:t>Have fun and maybe there will be a second date for you in the future </a:t>
            </a:r>
            <a:r>
              <a:rPr lang="en-US" b="1" dirty="0" smtClean="0">
                <a:sym typeface="Wingdings"/>
              </a:rPr>
              <a:t> </a:t>
            </a:r>
            <a:endParaRPr lang="en-US" b="1" dirty="0"/>
          </a:p>
        </p:txBody>
      </p:sp>
    </p:spTree>
    <p:extLst>
      <p:ext uri="{BB962C8B-B14F-4D97-AF65-F5344CB8AC3E}">
        <p14:creationId xmlns:p14="http://schemas.microsoft.com/office/powerpoint/2010/main" val="17368333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
                                        <p:tgtEl>
                                          <p:spTgt spid="3">
                                            <p:txEl>
                                              <p:pRg st="1" end="1"/>
                                            </p:txEl>
                                          </p:spTgt>
                                        </p:tgtEl>
                                      </p:cBhvr>
                                    </p:animEffect>
                                    <p:anim calcmode="lin" valueType="num">
                                      <p:cBhvr>
                                        <p:cTn id="17"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
                                        <p:tgtEl>
                                          <p:spTgt spid="3">
                                            <p:txEl>
                                              <p:pRg st="2" end="2"/>
                                            </p:txEl>
                                          </p:spTgt>
                                        </p:tgtEl>
                                      </p:cBhvr>
                                    </p:animEffect>
                                    <p:anim calcmode="lin" valueType="num">
                                      <p:cBhvr>
                                        <p:cTn id="26"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
                                        <p:tgtEl>
                                          <p:spTgt spid="3">
                                            <p:txEl>
                                              <p:pRg st="3" end="3"/>
                                            </p:txEl>
                                          </p:spTgt>
                                        </p:tgtEl>
                                      </p:cBhvr>
                                    </p:animEffect>
                                    <p:anim calcmode="lin" valueType="num">
                                      <p:cBhvr>
                                        <p:cTn id="35"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3"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
                                        <p:tgtEl>
                                          <p:spTgt spid="3">
                                            <p:txEl>
                                              <p:pRg st="4" end="4"/>
                                            </p:txEl>
                                          </p:spTgt>
                                        </p:tgtEl>
                                      </p:cBhvr>
                                    </p:animEffect>
                                    <p:anim calcmode="lin" valueType="num">
                                      <p:cBhvr>
                                        <p:cTn id="44"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46"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7"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You will research one antebellum reformer found in the next few slides. You will present your information in a Speed </a:t>
            </a:r>
            <a:r>
              <a:rPr lang="en-US" dirty="0"/>
              <a:t>D</a:t>
            </a:r>
            <a:r>
              <a:rPr lang="en-US" dirty="0" smtClean="0"/>
              <a:t>ating activity on </a:t>
            </a:r>
            <a:r>
              <a:rPr lang="en-US" b="1" dirty="0" smtClean="0">
                <a:solidFill>
                  <a:srgbClr val="FF0000"/>
                </a:solidFill>
              </a:rPr>
              <a:t>Wednesday, November 19. </a:t>
            </a:r>
            <a:r>
              <a:rPr lang="en-US" dirty="0" smtClean="0"/>
              <a:t>You will participate in character. The questions you will need to be prepared to answer are found at the end of this Power Point.</a:t>
            </a:r>
          </a:p>
          <a:p>
            <a:r>
              <a:rPr lang="en-US" dirty="0" smtClean="0"/>
              <a:t>The day of the activity you must bring with your notes that include answers to the questions you will be asked (questions are found at the end of this Power Point) and Bibliography/works cited paged typed.  </a:t>
            </a:r>
            <a:endParaRPr lang="en-US" dirty="0"/>
          </a:p>
        </p:txBody>
      </p:sp>
    </p:spTree>
    <p:extLst>
      <p:ext uri="{BB962C8B-B14F-4D97-AF65-F5344CB8AC3E}">
        <p14:creationId xmlns:p14="http://schemas.microsoft.com/office/powerpoint/2010/main" val="203580374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idx="1"/>
          </p:nvPr>
        </p:nvSpPr>
        <p:spPr/>
        <p:txBody>
          <a:bodyPr>
            <a:normAutofit lnSpcReduction="10000"/>
          </a:bodyPr>
          <a:lstStyle/>
          <a:p>
            <a:r>
              <a:rPr lang="en-US" dirty="0"/>
              <a:t>Notes </a:t>
            </a:r>
            <a:r>
              <a:rPr lang="en-US" dirty="0" smtClean="0"/>
              <a:t>– 20 Points</a:t>
            </a:r>
            <a:endParaRPr lang="en-US" dirty="0"/>
          </a:p>
          <a:p>
            <a:r>
              <a:rPr lang="en-US" dirty="0" smtClean="0"/>
              <a:t>Bibliography (3 sources on must be primary): 20 points</a:t>
            </a:r>
          </a:p>
          <a:p>
            <a:r>
              <a:rPr lang="en-US" dirty="0" smtClean="0"/>
              <a:t>Discussion 25 </a:t>
            </a:r>
            <a:r>
              <a:rPr lang="en-US" dirty="0"/>
              <a:t>points</a:t>
            </a:r>
            <a:br>
              <a:rPr lang="en-US" dirty="0"/>
            </a:br>
            <a:r>
              <a:rPr lang="en-US" dirty="0" smtClean="0"/>
              <a:t> - </a:t>
            </a:r>
            <a:r>
              <a:rPr lang="en-US" dirty="0"/>
              <a:t>staying in character</a:t>
            </a:r>
            <a:br>
              <a:rPr lang="en-US" dirty="0"/>
            </a:br>
            <a:r>
              <a:rPr lang="en-US" dirty="0"/>
              <a:t>- level of participation</a:t>
            </a:r>
            <a:br>
              <a:rPr lang="en-US" dirty="0"/>
            </a:br>
            <a:r>
              <a:rPr lang="en-US" dirty="0"/>
              <a:t>- interaction with other guests</a:t>
            </a:r>
            <a:br>
              <a:rPr lang="en-US" dirty="0"/>
            </a:br>
            <a:r>
              <a:rPr lang="en-US" dirty="0"/>
              <a:t>- quality of content </a:t>
            </a:r>
            <a:endParaRPr lang="en-US" dirty="0" smtClean="0"/>
          </a:p>
          <a:p>
            <a:r>
              <a:rPr lang="en-US" b="1" dirty="0"/>
              <a:t>Total </a:t>
            </a:r>
            <a:r>
              <a:rPr lang="en-US" b="1" dirty="0" smtClean="0"/>
              <a:t>6</a:t>
            </a:r>
            <a:r>
              <a:rPr lang="en-US" b="1" dirty="0"/>
              <a:t>5</a:t>
            </a:r>
            <a:r>
              <a:rPr lang="en-US" b="1" dirty="0" smtClean="0"/>
              <a:t> </a:t>
            </a:r>
            <a:r>
              <a:rPr lang="en-US" b="1" dirty="0"/>
              <a:t>points </a:t>
            </a:r>
            <a:endParaRPr lang="en-US" b="1" dirty="0" smtClean="0"/>
          </a:p>
          <a:p>
            <a:endParaRPr lang="en-US" dirty="0"/>
          </a:p>
        </p:txBody>
      </p:sp>
    </p:spTree>
    <p:extLst>
      <p:ext uri="{BB962C8B-B14F-4D97-AF65-F5344CB8AC3E}">
        <p14:creationId xmlns:p14="http://schemas.microsoft.com/office/powerpoint/2010/main" val="114137704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Religious Reformers</a:t>
            </a:r>
            <a:endParaRPr lang="en-US" dirty="0"/>
          </a:p>
        </p:txBody>
      </p:sp>
      <p:sp>
        <p:nvSpPr>
          <p:cNvPr id="3" name="Content Placeholder 2"/>
          <p:cNvSpPr>
            <a:spLocks noGrp="1"/>
          </p:cNvSpPr>
          <p:nvPr>
            <p:ph idx="1"/>
          </p:nvPr>
        </p:nvSpPr>
        <p:spPr/>
        <p:txBody>
          <a:bodyPr/>
          <a:lstStyle/>
          <a:p>
            <a:r>
              <a:rPr lang="en-US" dirty="0" smtClean="0"/>
              <a:t>Ann Lee Stanley (Mother Lee)</a:t>
            </a:r>
          </a:p>
          <a:p>
            <a:r>
              <a:rPr lang="en-US" dirty="0" smtClean="0"/>
              <a:t>John Humphrey Noyes</a:t>
            </a:r>
          </a:p>
          <a:p>
            <a:r>
              <a:rPr lang="en-US" dirty="0" smtClean="0"/>
              <a:t>Brigham Young</a:t>
            </a:r>
          </a:p>
          <a:p>
            <a:r>
              <a:rPr lang="en-US" dirty="0" smtClean="0"/>
              <a:t>Charles Finney</a:t>
            </a:r>
          </a:p>
          <a:p>
            <a:r>
              <a:rPr lang="en-US" dirty="0" smtClean="0"/>
              <a:t>Joseph Smith</a:t>
            </a:r>
          </a:p>
          <a:p>
            <a:r>
              <a:rPr lang="en-US" dirty="0" smtClean="0"/>
              <a:t>Robert Owen</a:t>
            </a:r>
            <a:endParaRPr lang="en-US" dirty="0"/>
          </a:p>
        </p:txBody>
      </p:sp>
    </p:spTree>
    <p:extLst>
      <p:ext uri="{BB962C8B-B14F-4D97-AF65-F5344CB8AC3E}">
        <p14:creationId xmlns:p14="http://schemas.microsoft.com/office/powerpoint/2010/main" val="391035141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Temperance Activist</a:t>
            </a:r>
            <a:endParaRPr lang="en-US" dirty="0"/>
          </a:p>
        </p:txBody>
      </p:sp>
      <p:sp>
        <p:nvSpPr>
          <p:cNvPr id="3" name="Content Placeholder 2"/>
          <p:cNvSpPr>
            <a:spLocks noGrp="1"/>
          </p:cNvSpPr>
          <p:nvPr>
            <p:ph idx="1"/>
          </p:nvPr>
        </p:nvSpPr>
        <p:spPr/>
        <p:txBody>
          <a:bodyPr/>
          <a:lstStyle/>
          <a:p>
            <a:r>
              <a:rPr lang="en-US" dirty="0" smtClean="0"/>
              <a:t>Lyman Beecher</a:t>
            </a:r>
          </a:p>
          <a:p>
            <a:r>
              <a:rPr lang="en-US" dirty="0" smtClean="0"/>
              <a:t>Neal Dow</a:t>
            </a:r>
          </a:p>
          <a:p>
            <a:r>
              <a:rPr lang="en-US" dirty="0" smtClean="0"/>
              <a:t>T.S. Arthur</a:t>
            </a:r>
            <a:endParaRPr lang="en-US" dirty="0"/>
          </a:p>
        </p:txBody>
      </p:sp>
    </p:spTree>
    <p:extLst>
      <p:ext uri="{BB962C8B-B14F-4D97-AF65-F5344CB8AC3E}">
        <p14:creationId xmlns:p14="http://schemas.microsoft.com/office/powerpoint/2010/main" val="289246467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Transcendentalist</a:t>
            </a:r>
            <a:endParaRPr lang="en-US" dirty="0"/>
          </a:p>
        </p:txBody>
      </p:sp>
      <p:sp>
        <p:nvSpPr>
          <p:cNvPr id="3" name="Content Placeholder 2"/>
          <p:cNvSpPr>
            <a:spLocks noGrp="1"/>
          </p:cNvSpPr>
          <p:nvPr>
            <p:ph idx="1"/>
          </p:nvPr>
        </p:nvSpPr>
        <p:spPr/>
        <p:txBody>
          <a:bodyPr/>
          <a:lstStyle/>
          <a:p>
            <a:r>
              <a:rPr lang="en-US" dirty="0" smtClean="0"/>
              <a:t>Margaret Fuller</a:t>
            </a:r>
          </a:p>
          <a:p>
            <a:r>
              <a:rPr lang="en-US" dirty="0" smtClean="0"/>
              <a:t>Henry David Thoreau</a:t>
            </a:r>
          </a:p>
          <a:p>
            <a:r>
              <a:rPr lang="en-US" dirty="0" smtClean="0"/>
              <a:t>Ralph Waldo Emerson</a:t>
            </a:r>
          </a:p>
          <a:p>
            <a:endParaRPr lang="en-US" dirty="0"/>
          </a:p>
        </p:txBody>
      </p:sp>
    </p:spTree>
    <p:extLst>
      <p:ext uri="{BB962C8B-B14F-4D97-AF65-F5344CB8AC3E}">
        <p14:creationId xmlns:p14="http://schemas.microsoft.com/office/powerpoint/2010/main" val="209386320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Women’s Rights Activist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Emma Willard</a:t>
            </a:r>
          </a:p>
          <a:p>
            <a:r>
              <a:rPr lang="en-US" dirty="0" smtClean="0"/>
              <a:t>Sarah Grimke</a:t>
            </a:r>
          </a:p>
          <a:p>
            <a:r>
              <a:rPr lang="en-US" dirty="0" err="1" smtClean="0"/>
              <a:t>Lucretia</a:t>
            </a:r>
            <a:r>
              <a:rPr lang="en-US" dirty="0" smtClean="0"/>
              <a:t> Mott</a:t>
            </a:r>
          </a:p>
          <a:p>
            <a:r>
              <a:rPr lang="en-US" dirty="0" smtClean="0"/>
              <a:t>Catherine Beecher</a:t>
            </a:r>
          </a:p>
          <a:p>
            <a:r>
              <a:rPr lang="en-US" dirty="0" smtClean="0"/>
              <a:t>Elizabeth Cady Stanton</a:t>
            </a:r>
          </a:p>
          <a:p>
            <a:r>
              <a:rPr lang="en-US" dirty="0" smtClean="0"/>
              <a:t>Susan B. Anthony</a:t>
            </a:r>
          </a:p>
          <a:p>
            <a:r>
              <a:rPr lang="en-US" dirty="0" smtClean="0"/>
              <a:t>Lucy Stone</a:t>
            </a:r>
          </a:p>
          <a:p>
            <a:r>
              <a:rPr lang="en-US" dirty="0" smtClean="0"/>
              <a:t>Amelia Bloomer</a:t>
            </a:r>
          </a:p>
          <a:p>
            <a:r>
              <a:rPr lang="en-US" dirty="0" smtClean="0"/>
              <a:t>Elizabeth Blackwell</a:t>
            </a:r>
            <a:endParaRPr lang="en-US" dirty="0"/>
          </a:p>
        </p:txBody>
      </p:sp>
    </p:spTree>
    <p:extLst>
      <p:ext uri="{BB962C8B-B14F-4D97-AF65-F5344CB8AC3E}">
        <p14:creationId xmlns:p14="http://schemas.microsoft.com/office/powerpoint/2010/main" val="123599220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Abolitionist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William Lloyd Garrison</a:t>
            </a:r>
          </a:p>
          <a:p>
            <a:r>
              <a:rPr lang="en-US" dirty="0" smtClean="0"/>
              <a:t>David Walker</a:t>
            </a:r>
          </a:p>
          <a:p>
            <a:r>
              <a:rPr lang="en-US" dirty="0" smtClean="0"/>
              <a:t>Angelina Grimke</a:t>
            </a:r>
          </a:p>
          <a:p>
            <a:r>
              <a:rPr lang="en-US" dirty="0" smtClean="0"/>
              <a:t>Harriet Jacobs</a:t>
            </a:r>
          </a:p>
          <a:p>
            <a:r>
              <a:rPr lang="en-US" dirty="0" smtClean="0"/>
              <a:t>Elijah Lovejoy</a:t>
            </a:r>
          </a:p>
          <a:p>
            <a:r>
              <a:rPr lang="en-US" dirty="0" smtClean="0"/>
              <a:t>Frederick Douglass</a:t>
            </a:r>
          </a:p>
          <a:p>
            <a:r>
              <a:rPr lang="en-US" dirty="0" smtClean="0"/>
              <a:t>Lydia Maria Child </a:t>
            </a:r>
          </a:p>
          <a:p>
            <a:r>
              <a:rPr lang="en-US" dirty="0" smtClean="0"/>
              <a:t>Mother Jones</a:t>
            </a:r>
          </a:p>
          <a:p>
            <a:r>
              <a:rPr lang="en-US" dirty="0" smtClean="0"/>
              <a:t>Harriet Tubman</a:t>
            </a:r>
          </a:p>
          <a:p>
            <a:r>
              <a:rPr lang="en-US" dirty="0" smtClean="0"/>
              <a:t>Sojourner Truth</a:t>
            </a:r>
          </a:p>
          <a:p>
            <a:r>
              <a:rPr lang="en-US" dirty="0" smtClean="0"/>
              <a:t>Solomon Northrup</a:t>
            </a:r>
          </a:p>
          <a:p>
            <a:r>
              <a:rPr lang="en-US" dirty="0" smtClean="0"/>
              <a:t>Maria Stewart</a:t>
            </a:r>
          </a:p>
          <a:p>
            <a:r>
              <a:rPr lang="en-US" dirty="0" smtClean="0"/>
              <a:t>Harriet Beecher Stowe</a:t>
            </a:r>
            <a:endParaRPr lang="en-US" dirty="0"/>
          </a:p>
        </p:txBody>
      </p:sp>
    </p:spTree>
    <p:extLst>
      <p:ext uri="{BB962C8B-B14F-4D97-AF65-F5344CB8AC3E}">
        <p14:creationId xmlns:p14="http://schemas.microsoft.com/office/powerpoint/2010/main" val="150755970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Reformers</a:t>
            </a:r>
            <a:endParaRPr lang="en-US" dirty="0"/>
          </a:p>
        </p:txBody>
      </p:sp>
      <p:sp>
        <p:nvSpPr>
          <p:cNvPr id="3" name="Content Placeholder 2"/>
          <p:cNvSpPr>
            <a:spLocks noGrp="1"/>
          </p:cNvSpPr>
          <p:nvPr>
            <p:ph idx="1"/>
          </p:nvPr>
        </p:nvSpPr>
        <p:spPr/>
        <p:txBody>
          <a:bodyPr/>
          <a:lstStyle/>
          <a:p>
            <a:r>
              <a:rPr lang="en-US" dirty="0" smtClean="0"/>
              <a:t>Dorothea Dix (prison and asylum reform)</a:t>
            </a:r>
          </a:p>
          <a:p>
            <a:r>
              <a:rPr lang="en-US" dirty="0" smtClean="0"/>
              <a:t>Horace Mann (education)</a:t>
            </a:r>
          </a:p>
          <a:p>
            <a:r>
              <a:rPr lang="en-US" dirty="0" smtClean="0"/>
              <a:t>Sarah Bagley (Labor issues)</a:t>
            </a:r>
          </a:p>
          <a:p>
            <a:r>
              <a:rPr lang="en-US" dirty="0" smtClean="0"/>
              <a:t>Noah Webster (Education)</a:t>
            </a:r>
          </a:p>
          <a:p>
            <a:r>
              <a:rPr lang="en-US" dirty="0" smtClean="0"/>
              <a:t>Emma Willard (Education)</a:t>
            </a:r>
          </a:p>
          <a:p>
            <a:endParaRPr lang="en-US" dirty="0"/>
          </a:p>
        </p:txBody>
      </p:sp>
    </p:spTree>
    <p:extLst>
      <p:ext uri="{BB962C8B-B14F-4D97-AF65-F5344CB8AC3E}">
        <p14:creationId xmlns:p14="http://schemas.microsoft.com/office/powerpoint/2010/main" val="193727734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1750</TotalTime>
  <Words>537</Words>
  <Application>Microsoft Macintosh PowerPoint</Application>
  <PresentationFormat>On-screen Show (4:3)</PresentationFormat>
  <Paragraphs>74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Antebellum Reformers Speed Dating Assignment</vt:lpstr>
      <vt:lpstr>Assignment</vt:lpstr>
      <vt:lpstr>Grading</vt:lpstr>
      <vt:lpstr>Religious Reformers</vt:lpstr>
      <vt:lpstr>Temperance Activist</vt:lpstr>
      <vt:lpstr>Transcendentalist</vt:lpstr>
      <vt:lpstr>Women’s Rights Activist</vt:lpstr>
      <vt:lpstr>Abolitionist</vt:lpstr>
      <vt:lpstr>Social Reformers</vt:lpstr>
      <vt:lpstr>Find Answers to all these questions</vt:lpstr>
      <vt:lpstr>Directions for today’s activity.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Antebellum Reformers Speed Dating Assigment</dc:title>
  <dc:creator>Ramirez, Marcia P.</dc:creator>
  <cp:lastModifiedBy>Ramirez, Marcia P.</cp:lastModifiedBy>
  <cp:revision>9</cp:revision>
  <dcterms:created xsi:type="dcterms:W3CDTF">2014-11-13T15:50:59Z</dcterms:created>
  <dcterms:modified xsi:type="dcterms:W3CDTF">2014-11-19T17:05:05Z</dcterms:modified>
</cp:coreProperties>
</file>