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0"/>
  </p:notesMasterIdLst>
  <p:sldIdLst>
    <p:sldId id="256" r:id="rId2"/>
    <p:sldId id="394" r:id="rId3"/>
    <p:sldId id="262" r:id="rId4"/>
    <p:sldId id="263" r:id="rId5"/>
    <p:sldId id="260" r:id="rId6"/>
    <p:sldId id="355" r:id="rId7"/>
    <p:sldId id="269" r:id="rId8"/>
    <p:sldId id="265" r:id="rId9"/>
    <p:sldId id="268" r:id="rId10"/>
    <p:sldId id="356" r:id="rId11"/>
    <p:sldId id="351" r:id="rId12"/>
    <p:sldId id="369" r:id="rId13"/>
    <p:sldId id="267" r:id="rId14"/>
    <p:sldId id="359" r:id="rId15"/>
    <p:sldId id="377" r:id="rId16"/>
    <p:sldId id="357" r:id="rId17"/>
    <p:sldId id="364" r:id="rId18"/>
    <p:sldId id="365" r:id="rId19"/>
    <p:sldId id="275" r:id="rId20"/>
    <p:sldId id="361" r:id="rId21"/>
    <p:sldId id="360" r:id="rId22"/>
    <p:sldId id="274" r:id="rId23"/>
    <p:sldId id="261" r:id="rId24"/>
    <p:sldId id="390" r:id="rId25"/>
    <p:sldId id="358" r:id="rId26"/>
    <p:sldId id="273" r:id="rId27"/>
    <p:sldId id="286" r:id="rId28"/>
    <p:sldId id="287" r:id="rId29"/>
    <p:sldId id="366" r:id="rId30"/>
    <p:sldId id="376" r:id="rId31"/>
    <p:sldId id="276" r:id="rId32"/>
    <p:sldId id="389" r:id="rId33"/>
    <p:sldId id="375" r:id="rId34"/>
    <p:sldId id="352" r:id="rId35"/>
    <p:sldId id="289" r:id="rId36"/>
    <p:sldId id="372" r:id="rId37"/>
    <p:sldId id="290" r:id="rId38"/>
    <p:sldId id="391" r:id="rId39"/>
    <p:sldId id="392" r:id="rId40"/>
    <p:sldId id="373" r:id="rId41"/>
    <p:sldId id="374" r:id="rId42"/>
    <p:sldId id="353" r:id="rId43"/>
    <p:sldId id="367" r:id="rId44"/>
    <p:sldId id="385" r:id="rId45"/>
    <p:sldId id="388" r:id="rId46"/>
    <p:sldId id="384" r:id="rId47"/>
    <p:sldId id="378" r:id="rId48"/>
    <p:sldId id="371" r:id="rId49"/>
    <p:sldId id="370" r:id="rId50"/>
    <p:sldId id="283" r:id="rId51"/>
    <p:sldId id="354" r:id="rId52"/>
    <p:sldId id="387" r:id="rId53"/>
    <p:sldId id="285" r:id="rId54"/>
    <p:sldId id="382" r:id="rId55"/>
    <p:sldId id="379" r:id="rId56"/>
    <p:sldId id="284" r:id="rId57"/>
    <p:sldId id="383" r:id="rId58"/>
    <p:sldId id="380" r:id="rId59"/>
    <p:sldId id="381" r:id="rId60"/>
    <p:sldId id="363" r:id="rId61"/>
    <p:sldId id="272" r:id="rId62"/>
    <p:sldId id="280" r:id="rId63"/>
    <p:sldId id="331" r:id="rId64"/>
    <p:sldId id="332" r:id="rId65"/>
    <p:sldId id="333" r:id="rId66"/>
    <p:sldId id="334" r:id="rId67"/>
    <p:sldId id="393" r:id="rId68"/>
    <p:sldId id="395"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p:scale>
          <a:sx n="70" d="100"/>
          <a:sy n="70" d="100"/>
        </p:scale>
        <p:origin x="-2752" y="-1424"/>
      </p:cViewPr>
      <p:guideLst>
        <p:guide orient="horz" pos="2160"/>
        <p:guide pos="2880"/>
      </p:guideLst>
    </p:cSldViewPr>
  </p:slideViewPr>
  <p:notesTextViewPr>
    <p:cViewPr>
      <p:scale>
        <a:sx n="1" d="1"/>
        <a:sy n="1" d="1"/>
      </p:scale>
      <p:origin x="0" y="0"/>
    </p:cViewPr>
  </p:notesTextViewPr>
  <p:sorterViewPr>
    <p:cViewPr>
      <p:scale>
        <a:sx n="100" d="100"/>
        <a:sy n="100" d="100"/>
      </p:scale>
      <p:origin x="0" y="103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8166AC-38EE-4682-8C82-CCBDBEE58B83}" type="doc">
      <dgm:prSet loTypeId="urn:microsoft.com/office/officeart/2009/3/layout/CircleRelationship" loCatId="relationship" qsTypeId="urn:microsoft.com/office/officeart/2005/8/quickstyle/3d2" qsCatId="3D" csTypeId="urn:microsoft.com/office/officeart/2005/8/colors/colorful3" csCatId="colorful" phldr="1"/>
      <dgm:spPr/>
      <dgm:t>
        <a:bodyPr/>
        <a:lstStyle/>
        <a:p>
          <a:endParaRPr lang="en-US"/>
        </a:p>
      </dgm:t>
    </dgm:pt>
    <dgm:pt modelId="{B1DB87EE-8974-4356-A869-C7C078DACE27}">
      <dgm:prSet phldrT="[Text]" custT="1"/>
      <dgm:spPr>
        <a:xfrm>
          <a:off x="1600214" y="1362717"/>
          <a:ext cx="4046798" cy="4047494"/>
        </a:xfrm>
        <a:prstGeom prst="ellipse">
          <a:avLst/>
        </a:prstGeom>
        <a:gradFill rotWithShape="0">
          <a:gsLst>
            <a:gs pos="0">
              <a:srgbClr val="00A2E6">
                <a:hueOff val="0"/>
                <a:satOff val="0"/>
                <a:lumOff val="0"/>
                <a:alphaOff val="0"/>
                <a:shade val="63000"/>
              </a:srgbClr>
            </a:gs>
            <a:gs pos="30000">
              <a:srgbClr val="00A2E6">
                <a:hueOff val="0"/>
                <a:satOff val="0"/>
                <a:lumOff val="0"/>
                <a:alphaOff val="0"/>
                <a:shade val="90000"/>
                <a:satMod val="110000"/>
              </a:srgbClr>
            </a:gs>
            <a:gs pos="45000">
              <a:srgbClr val="00A2E6">
                <a:hueOff val="0"/>
                <a:satOff val="0"/>
                <a:lumOff val="0"/>
                <a:alphaOff val="0"/>
                <a:shade val="100000"/>
                <a:satMod val="118000"/>
              </a:srgbClr>
            </a:gs>
            <a:gs pos="55000">
              <a:srgbClr val="00A2E6">
                <a:hueOff val="0"/>
                <a:satOff val="0"/>
                <a:lumOff val="0"/>
                <a:alphaOff val="0"/>
                <a:shade val="100000"/>
                <a:satMod val="118000"/>
              </a:srgbClr>
            </a:gs>
            <a:gs pos="73000">
              <a:srgbClr val="00A2E6">
                <a:hueOff val="0"/>
                <a:satOff val="0"/>
                <a:lumOff val="0"/>
                <a:alphaOff val="0"/>
                <a:shade val="90000"/>
                <a:satMod val="110000"/>
              </a:srgbClr>
            </a:gs>
            <a:gs pos="100000">
              <a:srgbClr val="00A2E6">
                <a:hueOff val="0"/>
                <a:satOff val="0"/>
                <a:lumOff val="0"/>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gm:spPr>
      <dgm:t>
        <a:bodyPr/>
        <a:lstStyle/>
        <a:p>
          <a:r>
            <a:rPr lang="en-US" sz="5400" dirty="0" smtClean="0">
              <a:solidFill>
                <a:srgbClr val="FFFFFF"/>
              </a:solidFill>
              <a:effectLst>
                <a:outerShdw blurRad="38100" dist="38100" dir="2700000" algn="tl">
                  <a:srgbClr val="000000">
                    <a:alpha val="43137"/>
                  </a:srgbClr>
                </a:outerShdw>
              </a:effectLst>
              <a:latin typeface="+mn-lt"/>
              <a:ea typeface="+mn-ea"/>
              <a:cs typeface="+mn-cs"/>
            </a:rPr>
            <a:t>Women </a:t>
          </a:r>
          <a:r>
            <a:rPr lang="en-US" sz="2800" dirty="0" smtClean="0">
              <a:solidFill>
                <a:srgbClr val="FFFFFF"/>
              </a:solidFill>
              <a:effectLst>
                <a:outerShdw blurRad="38100" dist="38100" dir="2700000" algn="tl">
                  <a:srgbClr val="000000">
                    <a:alpha val="43137"/>
                  </a:srgbClr>
                </a:outerShdw>
              </a:effectLst>
              <a:latin typeface="+mn-lt"/>
              <a:ea typeface="+mn-ea"/>
              <a:cs typeface="+mn-cs"/>
            </a:rPr>
            <a:t>in 19</a:t>
          </a:r>
          <a:r>
            <a:rPr lang="en-US" sz="2800" baseline="30000" dirty="0" smtClean="0">
              <a:solidFill>
                <a:srgbClr val="FFFFFF"/>
              </a:solidFill>
              <a:effectLst>
                <a:outerShdw blurRad="38100" dist="38100" dir="2700000" algn="tl">
                  <a:srgbClr val="000000">
                    <a:alpha val="43137"/>
                  </a:srgbClr>
                </a:outerShdw>
              </a:effectLst>
              <a:latin typeface="+mn-lt"/>
              <a:ea typeface="+mn-ea"/>
              <a:cs typeface="+mn-cs"/>
            </a:rPr>
            <a:t>th</a:t>
          </a:r>
          <a:r>
            <a:rPr lang="en-US" sz="2800" dirty="0" smtClean="0">
              <a:solidFill>
                <a:srgbClr val="FFFFFF"/>
              </a:solidFill>
              <a:effectLst>
                <a:outerShdw blurRad="38100" dist="38100" dir="2700000" algn="tl">
                  <a:srgbClr val="000000">
                    <a:alpha val="43137"/>
                  </a:srgbClr>
                </a:outerShdw>
              </a:effectLst>
              <a:latin typeface="+mn-lt"/>
              <a:ea typeface="+mn-ea"/>
              <a:cs typeface="+mn-cs"/>
            </a:rPr>
            <a:t> Century Reform Movements</a:t>
          </a:r>
          <a:endParaRPr lang="en-US" sz="2800" dirty="0">
            <a:solidFill>
              <a:srgbClr val="FFFFFF"/>
            </a:solidFill>
            <a:effectLst>
              <a:outerShdw blurRad="38100" dist="38100" dir="2700000" algn="tl">
                <a:srgbClr val="000000">
                  <a:alpha val="43137"/>
                </a:srgbClr>
              </a:outerShdw>
            </a:effectLst>
            <a:latin typeface="+mn-lt"/>
            <a:ea typeface="+mn-ea"/>
            <a:cs typeface="+mn-cs"/>
          </a:endParaRPr>
        </a:p>
      </dgm:t>
    </dgm:pt>
    <dgm:pt modelId="{FCD9153D-9D9E-4374-8A46-C3C40DFD4D42}" type="parTrans" cxnId="{5254E5C6-23FF-4D3B-8C06-ABC02978D063}">
      <dgm:prSet/>
      <dgm:spPr/>
      <dgm:t>
        <a:bodyPr/>
        <a:lstStyle/>
        <a:p>
          <a:endParaRPr lang="en-US">
            <a:latin typeface="+mn-lt"/>
          </a:endParaRPr>
        </a:p>
      </dgm:t>
    </dgm:pt>
    <dgm:pt modelId="{A75A6427-4820-47FA-94C4-E1552F9FF784}" type="sibTrans" cxnId="{5254E5C6-23FF-4D3B-8C06-ABC02978D063}">
      <dgm:prSet/>
      <dgm:spPr/>
      <dgm:t>
        <a:bodyPr/>
        <a:lstStyle/>
        <a:p>
          <a:endParaRPr lang="en-US">
            <a:latin typeface="+mn-lt"/>
          </a:endParaRPr>
        </a:p>
      </dgm:t>
    </dgm:pt>
    <dgm:pt modelId="{882948ED-F61D-4120-B90A-DDA601181154}">
      <dgm:prSet phldrT="[Text]" custT="1"/>
      <dgm:spPr>
        <a:xfrm>
          <a:off x="0" y="914398"/>
          <a:ext cx="2411973" cy="2412247"/>
        </a:xfrm>
        <a:prstGeom prst="ellipse">
          <a:avLst/>
        </a:prstGeom>
        <a:gradFill rotWithShape="0">
          <a:gsLst>
            <a:gs pos="0">
              <a:srgbClr val="FAC810">
                <a:hueOff val="2046963"/>
                <a:satOff val="-24573"/>
                <a:lumOff val="109"/>
                <a:alphaOff val="0"/>
                <a:shade val="63000"/>
              </a:srgbClr>
            </a:gs>
            <a:gs pos="30000">
              <a:srgbClr val="FAC810">
                <a:hueOff val="2046963"/>
                <a:satOff val="-24573"/>
                <a:lumOff val="109"/>
                <a:alphaOff val="0"/>
                <a:shade val="90000"/>
                <a:satMod val="110000"/>
              </a:srgbClr>
            </a:gs>
            <a:gs pos="45000">
              <a:srgbClr val="FAC810">
                <a:hueOff val="2046963"/>
                <a:satOff val="-24573"/>
                <a:lumOff val="109"/>
                <a:alphaOff val="0"/>
                <a:shade val="100000"/>
                <a:satMod val="118000"/>
              </a:srgbClr>
            </a:gs>
            <a:gs pos="55000">
              <a:srgbClr val="FAC810">
                <a:hueOff val="2046963"/>
                <a:satOff val="-24573"/>
                <a:lumOff val="109"/>
                <a:alphaOff val="0"/>
                <a:shade val="100000"/>
                <a:satMod val="118000"/>
              </a:srgbClr>
            </a:gs>
            <a:gs pos="73000">
              <a:srgbClr val="FAC810">
                <a:hueOff val="2046963"/>
                <a:satOff val="-24573"/>
                <a:lumOff val="109"/>
                <a:alphaOff val="0"/>
                <a:shade val="90000"/>
                <a:satMod val="110000"/>
              </a:srgbClr>
            </a:gs>
            <a:gs pos="100000">
              <a:srgbClr val="FAC810">
                <a:hueOff val="2046963"/>
                <a:satOff val="-24573"/>
                <a:lumOff val="109"/>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gm:spPr>
      <dgm:t>
        <a:bodyPr/>
        <a:lstStyle/>
        <a:p>
          <a:r>
            <a:rPr lang="en-US" sz="2400" dirty="0" smtClean="0">
              <a:solidFill>
                <a:srgbClr val="FFFFFF"/>
              </a:solidFill>
              <a:effectLst>
                <a:outerShdw blurRad="38100" dist="38100" dir="2700000" algn="tl">
                  <a:srgbClr val="000000">
                    <a:alpha val="43137"/>
                  </a:srgbClr>
                </a:outerShdw>
              </a:effectLst>
              <a:latin typeface="+mn-lt"/>
              <a:ea typeface="+mn-ea"/>
              <a:cs typeface="+mn-cs"/>
            </a:rPr>
            <a:t>Abolition</a:t>
          </a:r>
          <a:endParaRPr lang="en-US" sz="2400" dirty="0">
            <a:solidFill>
              <a:srgbClr val="FFFFFF"/>
            </a:solidFill>
            <a:effectLst>
              <a:outerShdw blurRad="38100" dist="38100" dir="2700000" algn="tl">
                <a:srgbClr val="000000">
                  <a:alpha val="43137"/>
                </a:srgbClr>
              </a:outerShdw>
            </a:effectLst>
            <a:latin typeface="+mn-lt"/>
            <a:ea typeface="+mn-ea"/>
            <a:cs typeface="+mn-cs"/>
          </a:endParaRPr>
        </a:p>
      </dgm:t>
    </dgm:pt>
    <dgm:pt modelId="{DAA86F95-0376-46E4-B6DA-9F2FEBD9E6F2}" type="parTrans" cxnId="{DF7BB006-EF83-44EB-B147-B066F034F4F9}">
      <dgm:prSet/>
      <dgm:spPr/>
      <dgm:t>
        <a:bodyPr/>
        <a:lstStyle/>
        <a:p>
          <a:endParaRPr lang="en-US">
            <a:latin typeface="+mn-lt"/>
          </a:endParaRPr>
        </a:p>
      </dgm:t>
    </dgm:pt>
    <dgm:pt modelId="{27ECCC3F-0C95-4280-9822-9114CB2D8384}" type="sibTrans" cxnId="{DF7BB006-EF83-44EB-B147-B066F034F4F9}">
      <dgm:prSet/>
      <dgm:spPr/>
      <dgm:t>
        <a:bodyPr/>
        <a:lstStyle/>
        <a:p>
          <a:endParaRPr lang="en-US">
            <a:latin typeface="+mn-lt"/>
          </a:endParaRPr>
        </a:p>
      </dgm:t>
    </dgm:pt>
    <dgm:pt modelId="{D0BE1770-D930-47ED-943E-833D1D8C5D96}">
      <dgm:prSet phldrT="[Text]" custT="1"/>
      <dgm:spPr>
        <a:xfrm>
          <a:off x="5587388" y="304804"/>
          <a:ext cx="2947011" cy="2947346"/>
        </a:xfrm>
        <a:prstGeom prst="ellipse">
          <a:avLst/>
        </a:prstGeom>
        <a:gradFill rotWithShape="0">
          <a:gsLst>
            <a:gs pos="0">
              <a:srgbClr val="FAC810">
                <a:hueOff val="3275141"/>
                <a:satOff val="-39317"/>
                <a:lumOff val="175"/>
                <a:alphaOff val="0"/>
                <a:shade val="63000"/>
              </a:srgbClr>
            </a:gs>
            <a:gs pos="30000">
              <a:srgbClr val="FAC810">
                <a:hueOff val="3275141"/>
                <a:satOff val="-39317"/>
                <a:lumOff val="175"/>
                <a:alphaOff val="0"/>
                <a:shade val="90000"/>
                <a:satMod val="110000"/>
              </a:srgbClr>
            </a:gs>
            <a:gs pos="45000">
              <a:srgbClr val="FAC810">
                <a:hueOff val="3275141"/>
                <a:satOff val="-39317"/>
                <a:lumOff val="175"/>
                <a:alphaOff val="0"/>
                <a:shade val="100000"/>
                <a:satMod val="118000"/>
              </a:srgbClr>
            </a:gs>
            <a:gs pos="55000">
              <a:srgbClr val="FAC810">
                <a:hueOff val="3275141"/>
                <a:satOff val="-39317"/>
                <a:lumOff val="175"/>
                <a:alphaOff val="0"/>
                <a:shade val="100000"/>
                <a:satMod val="118000"/>
              </a:srgbClr>
            </a:gs>
            <a:gs pos="73000">
              <a:srgbClr val="FAC810">
                <a:hueOff val="3275141"/>
                <a:satOff val="-39317"/>
                <a:lumOff val="175"/>
                <a:alphaOff val="0"/>
                <a:shade val="90000"/>
                <a:satMod val="110000"/>
              </a:srgbClr>
            </a:gs>
            <a:gs pos="100000">
              <a:srgbClr val="FAC810">
                <a:hueOff val="3275141"/>
                <a:satOff val="-39317"/>
                <a:lumOff val="175"/>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gm:spPr>
      <dgm:t>
        <a:bodyPr/>
        <a:lstStyle/>
        <a:p>
          <a:r>
            <a:rPr lang="en-US" sz="2800" dirty="0" smtClean="0">
              <a:solidFill>
                <a:srgbClr val="FFFFFF"/>
              </a:solidFill>
              <a:effectLst>
                <a:outerShdw blurRad="38100" dist="38100" dir="2700000" algn="tl">
                  <a:srgbClr val="000000">
                    <a:alpha val="43137"/>
                  </a:srgbClr>
                </a:outerShdw>
              </a:effectLst>
              <a:latin typeface="+mn-lt"/>
              <a:ea typeface="+mn-ea"/>
              <a:cs typeface="+mn-cs"/>
            </a:rPr>
            <a:t>Education</a:t>
          </a:r>
          <a:endParaRPr lang="en-US" sz="2800" dirty="0">
            <a:solidFill>
              <a:srgbClr val="FFFFFF"/>
            </a:solidFill>
            <a:effectLst>
              <a:outerShdw blurRad="38100" dist="38100" dir="2700000" algn="tl">
                <a:srgbClr val="000000">
                  <a:alpha val="43137"/>
                </a:srgbClr>
              </a:outerShdw>
            </a:effectLst>
            <a:latin typeface="+mn-lt"/>
            <a:ea typeface="+mn-ea"/>
            <a:cs typeface="+mn-cs"/>
          </a:endParaRPr>
        </a:p>
      </dgm:t>
    </dgm:pt>
    <dgm:pt modelId="{D368B13C-EB5A-4963-876F-9B3626CFFF38}" type="parTrans" cxnId="{628D2D59-4A35-414E-A922-6B888DEDE4B0}">
      <dgm:prSet/>
      <dgm:spPr/>
      <dgm:t>
        <a:bodyPr/>
        <a:lstStyle/>
        <a:p>
          <a:endParaRPr lang="en-US">
            <a:latin typeface="+mn-lt"/>
          </a:endParaRPr>
        </a:p>
      </dgm:t>
    </dgm:pt>
    <dgm:pt modelId="{71AA39E1-B248-44BB-81E1-D3E111561485}" type="sibTrans" cxnId="{628D2D59-4A35-414E-A922-6B888DEDE4B0}">
      <dgm:prSet/>
      <dgm:spPr/>
      <dgm:t>
        <a:bodyPr/>
        <a:lstStyle/>
        <a:p>
          <a:endParaRPr lang="en-US">
            <a:latin typeface="+mn-lt"/>
          </a:endParaRPr>
        </a:p>
      </dgm:t>
    </dgm:pt>
    <dgm:pt modelId="{8D1325E4-22EC-473D-AABF-05D560699C74}">
      <dgm:prSet phldrT="[Text]" custT="1"/>
      <dgm:spPr>
        <a:xfrm>
          <a:off x="5695769" y="3399849"/>
          <a:ext cx="2538572" cy="2538861"/>
        </a:xfrm>
        <a:prstGeom prst="ellipse">
          <a:avLst/>
        </a:prstGeom>
        <a:gradFill rotWithShape="0">
          <a:gsLst>
            <a:gs pos="0">
              <a:srgbClr val="FAC810">
                <a:hueOff val="4912711"/>
                <a:satOff val="-58975"/>
                <a:lumOff val="262"/>
                <a:alphaOff val="0"/>
                <a:shade val="63000"/>
              </a:srgbClr>
            </a:gs>
            <a:gs pos="30000">
              <a:srgbClr val="FAC810">
                <a:hueOff val="4912711"/>
                <a:satOff val="-58975"/>
                <a:lumOff val="262"/>
                <a:alphaOff val="0"/>
                <a:shade val="90000"/>
                <a:satMod val="110000"/>
              </a:srgbClr>
            </a:gs>
            <a:gs pos="45000">
              <a:srgbClr val="FAC810">
                <a:hueOff val="4912711"/>
                <a:satOff val="-58975"/>
                <a:lumOff val="262"/>
                <a:alphaOff val="0"/>
                <a:shade val="100000"/>
                <a:satMod val="118000"/>
              </a:srgbClr>
            </a:gs>
            <a:gs pos="55000">
              <a:srgbClr val="FAC810">
                <a:hueOff val="4912711"/>
                <a:satOff val="-58975"/>
                <a:lumOff val="262"/>
                <a:alphaOff val="0"/>
                <a:shade val="100000"/>
                <a:satMod val="118000"/>
              </a:srgbClr>
            </a:gs>
            <a:gs pos="73000">
              <a:srgbClr val="FAC810">
                <a:hueOff val="4912711"/>
                <a:satOff val="-58975"/>
                <a:lumOff val="262"/>
                <a:alphaOff val="0"/>
                <a:shade val="90000"/>
                <a:satMod val="110000"/>
              </a:srgbClr>
            </a:gs>
            <a:gs pos="100000">
              <a:srgbClr val="FAC810">
                <a:hueOff val="4912711"/>
                <a:satOff val="-58975"/>
                <a:lumOff val="262"/>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gm:spPr>
      <dgm:t>
        <a:bodyPr/>
        <a:lstStyle/>
        <a:p>
          <a:r>
            <a:rPr lang="en-US" sz="2200" dirty="0" smtClean="0">
              <a:solidFill>
                <a:srgbClr val="FFFFFF"/>
              </a:solidFill>
              <a:effectLst>
                <a:outerShdw blurRad="38100" dist="38100" dir="2700000" algn="tl">
                  <a:srgbClr val="000000">
                    <a:alpha val="43137"/>
                  </a:srgbClr>
                </a:outerShdw>
              </a:effectLst>
              <a:latin typeface="+mn-lt"/>
              <a:ea typeface="+mn-ea"/>
              <a:cs typeface="+mn-cs"/>
            </a:rPr>
            <a:t>Temperance</a:t>
          </a:r>
          <a:endParaRPr lang="en-US" sz="2200" dirty="0">
            <a:solidFill>
              <a:srgbClr val="FFFFFF"/>
            </a:solidFill>
            <a:effectLst>
              <a:outerShdw blurRad="38100" dist="38100" dir="2700000" algn="tl">
                <a:srgbClr val="000000">
                  <a:alpha val="43137"/>
                </a:srgbClr>
              </a:outerShdw>
            </a:effectLst>
            <a:latin typeface="+mn-lt"/>
            <a:ea typeface="+mn-ea"/>
            <a:cs typeface="+mn-cs"/>
          </a:endParaRPr>
        </a:p>
      </dgm:t>
    </dgm:pt>
    <dgm:pt modelId="{67B5756F-A180-4FFE-9D04-0C1A736463CC}" type="parTrans" cxnId="{E5413EAB-59E6-401A-BC0D-6B3C14EDB61A}">
      <dgm:prSet/>
      <dgm:spPr/>
      <dgm:t>
        <a:bodyPr/>
        <a:lstStyle/>
        <a:p>
          <a:endParaRPr lang="en-US">
            <a:latin typeface="+mn-lt"/>
          </a:endParaRPr>
        </a:p>
      </dgm:t>
    </dgm:pt>
    <dgm:pt modelId="{8B12628F-346E-4937-A273-623AC76C4999}" type="sibTrans" cxnId="{E5413EAB-59E6-401A-BC0D-6B3C14EDB61A}">
      <dgm:prSet/>
      <dgm:spPr/>
      <dgm:t>
        <a:bodyPr/>
        <a:lstStyle/>
        <a:p>
          <a:endParaRPr lang="en-US">
            <a:latin typeface="+mn-lt"/>
          </a:endParaRPr>
        </a:p>
      </dgm:t>
    </dgm:pt>
    <dgm:pt modelId="{2510428D-B614-4D43-B554-11C752D3CA81}">
      <dgm:prSet phldrT="[Text]" custT="1"/>
      <dgm:spPr>
        <a:xfrm>
          <a:off x="832440" y="4267197"/>
          <a:ext cx="2130233" cy="2130475"/>
        </a:xfrm>
        <a:prstGeom prst="ellipse">
          <a:avLst/>
        </a:prstGeom>
        <a:gradFill rotWithShape="0">
          <a:gsLst>
            <a:gs pos="0">
              <a:srgbClr val="FAC810">
                <a:hueOff val="5731496"/>
                <a:satOff val="-68805"/>
                <a:lumOff val="306"/>
                <a:alphaOff val="0"/>
                <a:shade val="63000"/>
              </a:srgbClr>
            </a:gs>
            <a:gs pos="30000">
              <a:srgbClr val="FAC810">
                <a:hueOff val="5731496"/>
                <a:satOff val="-68805"/>
                <a:lumOff val="306"/>
                <a:alphaOff val="0"/>
                <a:shade val="90000"/>
                <a:satMod val="110000"/>
              </a:srgbClr>
            </a:gs>
            <a:gs pos="45000">
              <a:srgbClr val="FAC810">
                <a:hueOff val="5731496"/>
                <a:satOff val="-68805"/>
                <a:lumOff val="306"/>
                <a:alphaOff val="0"/>
                <a:shade val="100000"/>
                <a:satMod val="118000"/>
              </a:srgbClr>
            </a:gs>
            <a:gs pos="55000">
              <a:srgbClr val="FAC810">
                <a:hueOff val="5731496"/>
                <a:satOff val="-68805"/>
                <a:lumOff val="306"/>
                <a:alphaOff val="0"/>
                <a:shade val="100000"/>
                <a:satMod val="118000"/>
              </a:srgbClr>
            </a:gs>
            <a:gs pos="73000">
              <a:srgbClr val="FAC810">
                <a:hueOff val="5731496"/>
                <a:satOff val="-68805"/>
                <a:lumOff val="306"/>
                <a:alphaOff val="0"/>
                <a:shade val="90000"/>
                <a:satMod val="110000"/>
              </a:srgbClr>
            </a:gs>
            <a:gs pos="100000">
              <a:srgbClr val="FAC810">
                <a:hueOff val="5731496"/>
                <a:satOff val="-68805"/>
                <a:lumOff val="306"/>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gm:spPr>
      <dgm:t>
        <a:bodyPr/>
        <a:lstStyle/>
        <a:p>
          <a:r>
            <a:rPr lang="en-US" sz="2400" dirty="0" smtClean="0">
              <a:solidFill>
                <a:srgbClr val="FFFFFF"/>
              </a:solidFill>
              <a:effectLst>
                <a:outerShdw blurRad="38100" dist="38100" dir="2700000" algn="tl">
                  <a:srgbClr val="000000">
                    <a:alpha val="43137"/>
                  </a:srgbClr>
                </a:outerShdw>
              </a:effectLst>
              <a:latin typeface="+mn-lt"/>
              <a:ea typeface="+mn-ea"/>
              <a:cs typeface="+mn-cs"/>
            </a:rPr>
            <a:t>Asylums &amp; Prisons</a:t>
          </a:r>
          <a:endParaRPr lang="en-US" sz="2400" dirty="0">
            <a:solidFill>
              <a:srgbClr val="FFFFFF"/>
            </a:solidFill>
            <a:effectLst>
              <a:outerShdw blurRad="38100" dist="38100" dir="2700000" algn="tl">
                <a:srgbClr val="000000">
                  <a:alpha val="43137"/>
                </a:srgbClr>
              </a:outerShdw>
            </a:effectLst>
            <a:latin typeface="+mn-lt"/>
            <a:ea typeface="+mn-ea"/>
            <a:cs typeface="+mn-cs"/>
          </a:endParaRPr>
        </a:p>
      </dgm:t>
    </dgm:pt>
    <dgm:pt modelId="{F353288A-F5A8-46CB-ADB5-05663241C693}" type="parTrans" cxnId="{6F7310E7-C1F2-4665-8856-6DFAF9EB9D48}">
      <dgm:prSet/>
      <dgm:spPr/>
      <dgm:t>
        <a:bodyPr/>
        <a:lstStyle/>
        <a:p>
          <a:endParaRPr lang="en-US">
            <a:latin typeface="+mn-lt"/>
          </a:endParaRPr>
        </a:p>
      </dgm:t>
    </dgm:pt>
    <dgm:pt modelId="{AA2CEF7E-6DBE-4AE7-BD39-D19B41266D44}" type="sibTrans" cxnId="{6F7310E7-C1F2-4665-8856-6DFAF9EB9D48}">
      <dgm:prSet/>
      <dgm:spPr/>
      <dgm:t>
        <a:bodyPr/>
        <a:lstStyle/>
        <a:p>
          <a:endParaRPr lang="en-US">
            <a:latin typeface="+mn-lt"/>
          </a:endParaRPr>
        </a:p>
      </dgm:t>
    </dgm:pt>
    <dgm:pt modelId="{EEAC3C5C-B1F1-4B0A-9A6D-79F21ECB24FA}">
      <dgm:prSet phldrT="[Text]" custT="1"/>
      <dgm:spPr>
        <a:xfrm>
          <a:off x="3401788" y="-117388"/>
          <a:ext cx="2307447" cy="2307709"/>
        </a:xfrm>
        <a:prstGeom prst="ellipse">
          <a:avLst/>
        </a:prstGeom>
        <a:gradFill rotWithShape="0">
          <a:gsLst>
            <a:gs pos="0">
              <a:srgbClr val="FAC810">
                <a:hueOff val="6550282"/>
                <a:satOff val="-78634"/>
                <a:lumOff val="349"/>
                <a:alphaOff val="0"/>
                <a:shade val="63000"/>
              </a:srgbClr>
            </a:gs>
            <a:gs pos="30000">
              <a:srgbClr val="FAC810">
                <a:hueOff val="6550282"/>
                <a:satOff val="-78634"/>
                <a:lumOff val="349"/>
                <a:alphaOff val="0"/>
                <a:shade val="90000"/>
                <a:satMod val="110000"/>
              </a:srgbClr>
            </a:gs>
            <a:gs pos="45000">
              <a:srgbClr val="FAC810">
                <a:hueOff val="6550282"/>
                <a:satOff val="-78634"/>
                <a:lumOff val="349"/>
                <a:alphaOff val="0"/>
                <a:shade val="100000"/>
                <a:satMod val="118000"/>
              </a:srgbClr>
            </a:gs>
            <a:gs pos="55000">
              <a:srgbClr val="FAC810">
                <a:hueOff val="6550282"/>
                <a:satOff val="-78634"/>
                <a:lumOff val="349"/>
                <a:alphaOff val="0"/>
                <a:shade val="100000"/>
                <a:satMod val="118000"/>
              </a:srgbClr>
            </a:gs>
            <a:gs pos="73000">
              <a:srgbClr val="FAC810">
                <a:hueOff val="6550282"/>
                <a:satOff val="-78634"/>
                <a:lumOff val="349"/>
                <a:alphaOff val="0"/>
                <a:shade val="90000"/>
                <a:satMod val="110000"/>
              </a:srgbClr>
            </a:gs>
            <a:gs pos="100000">
              <a:srgbClr val="FAC810">
                <a:hueOff val="6550282"/>
                <a:satOff val="-78634"/>
                <a:lumOff val="349"/>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gm:spPr>
      <dgm:t>
        <a:bodyPr/>
        <a:lstStyle/>
        <a:p>
          <a:r>
            <a:rPr lang="en-US" sz="2800" dirty="0" smtClean="0">
              <a:solidFill>
                <a:srgbClr val="FFFFFF"/>
              </a:solidFill>
              <a:effectLst>
                <a:outerShdw blurRad="38100" dist="38100" dir="2700000" algn="tl">
                  <a:srgbClr val="000000">
                    <a:alpha val="43137"/>
                  </a:srgbClr>
                </a:outerShdw>
              </a:effectLst>
              <a:latin typeface="+mn-lt"/>
              <a:ea typeface="+mn-ea"/>
              <a:cs typeface="+mn-cs"/>
            </a:rPr>
            <a:t>Suffrage</a:t>
          </a:r>
          <a:endParaRPr lang="en-US" sz="2800" dirty="0">
            <a:solidFill>
              <a:srgbClr val="FFFFFF"/>
            </a:solidFill>
            <a:effectLst>
              <a:outerShdw blurRad="38100" dist="38100" dir="2700000" algn="tl">
                <a:srgbClr val="000000">
                  <a:alpha val="43137"/>
                </a:srgbClr>
              </a:outerShdw>
            </a:effectLst>
            <a:latin typeface="+mn-lt"/>
            <a:ea typeface="+mn-ea"/>
            <a:cs typeface="+mn-cs"/>
          </a:endParaRPr>
        </a:p>
      </dgm:t>
    </dgm:pt>
    <dgm:pt modelId="{4A13080E-DA92-4EC2-A4DE-E888B73F5E60}" type="parTrans" cxnId="{7D46EE65-3A95-4231-A896-A2D806678D91}">
      <dgm:prSet/>
      <dgm:spPr/>
      <dgm:t>
        <a:bodyPr/>
        <a:lstStyle/>
        <a:p>
          <a:endParaRPr lang="en-US">
            <a:latin typeface="+mn-lt"/>
          </a:endParaRPr>
        </a:p>
      </dgm:t>
    </dgm:pt>
    <dgm:pt modelId="{749E6A3D-D0D7-4FAE-BDE1-A1AC14ADD5D0}" type="sibTrans" cxnId="{7D46EE65-3A95-4231-A896-A2D806678D91}">
      <dgm:prSet/>
      <dgm:spPr/>
      <dgm:t>
        <a:bodyPr/>
        <a:lstStyle/>
        <a:p>
          <a:endParaRPr lang="en-US">
            <a:latin typeface="+mn-lt"/>
          </a:endParaRPr>
        </a:p>
      </dgm:t>
    </dgm:pt>
    <dgm:pt modelId="{0D959278-E9BD-4DAC-8A3D-A9DF3864C7DA}" type="pres">
      <dgm:prSet presAssocID="{818166AC-38EE-4682-8C82-CCBDBEE58B83}" presName="Name0" presStyleCnt="0">
        <dgm:presLayoutVars>
          <dgm:chMax val="1"/>
          <dgm:chPref val="1"/>
        </dgm:presLayoutVars>
      </dgm:prSet>
      <dgm:spPr/>
      <dgm:t>
        <a:bodyPr/>
        <a:lstStyle/>
        <a:p>
          <a:endParaRPr lang="en-US"/>
        </a:p>
      </dgm:t>
    </dgm:pt>
    <dgm:pt modelId="{2ACC6DE9-4DAA-499C-9675-3D806FB9C792}" type="pres">
      <dgm:prSet presAssocID="{B1DB87EE-8974-4356-A869-C7C078DACE27}" presName="Parent" presStyleLbl="node0" presStyleIdx="0" presStyleCnt="1" custScaleX="115755" custScaleY="115755" custLinFactNeighborX="1891" custLinFactNeighborY="11505">
        <dgm:presLayoutVars>
          <dgm:chMax val="5"/>
          <dgm:chPref val="5"/>
        </dgm:presLayoutVars>
      </dgm:prSet>
      <dgm:spPr/>
      <dgm:t>
        <a:bodyPr/>
        <a:lstStyle/>
        <a:p>
          <a:endParaRPr lang="en-US"/>
        </a:p>
      </dgm:t>
    </dgm:pt>
    <dgm:pt modelId="{E00C5E9B-CE8E-44CC-8FD8-2664F1FAF878}" type="pres">
      <dgm:prSet presAssocID="{B1DB87EE-8974-4356-A869-C7C078DACE27}" presName="Accent2" presStyleLbl="node1" presStyleIdx="0" presStyleCnt="19" custLinFactX="93208" custLinFactY="70492" custLinFactNeighborX="100000" custLinFactNeighborY="100000"/>
      <dgm:spPr>
        <a:xfrm>
          <a:off x="3429000" y="4953000"/>
          <a:ext cx="281831" cy="281802"/>
        </a:xfrm>
        <a:prstGeom prst="ellipse">
          <a:avLst/>
        </a:prstGeom>
        <a:gradFill rotWithShape="0">
          <a:gsLst>
            <a:gs pos="0">
              <a:srgbClr val="FAC810">
                <a:hueOff val="0"/>
                <a:satOff val="0"/>
                <a:lumOff val="0"/>
                <a:alphaOff val="0"/>
                <a:shade val="63000"/>
              </a:srgbClr>
            </a:gs>
            <a:gs pos="30000">
              <a:srgbClr val="FAC810">
                <a:hueOff val="0"/>
                <a:satOff val="0"/>
                <a:lumOff val="0"/>
                <a:alphaOff val="0"/>
                <a:shade val="90000"/>
                <a:satMod val="110000"/>
              </a:srgbClr>
            </a:gs>
            <a:gs pos="45000">
              <a:srgbClr val="FAC810">
                <a:hueOff val="0"/>
                <a:satOff val="0"/>
                <a:lumOff val="0"/>
                <a:alphaOff val="0"/>
                <a:shade val="100000"/>
                <a:satMod val="118000"/>
              </a:srgbClr>
            </a:gs>
            <a:gs pos="55000">
              <a:srgbClr val="FAC810">
                <a:hueOff val="0"/>
                <a:satOff val="0"/>
                <a:lumOff val="0"/>
                <a:alphaOff val="0"/>
                <a:shade val="100000"/>
                <a:satMod val="118000"/>
              </a:srgbClr>
            </a:gs>
            <a:gs pos="73000">
              <a:srgbClr val="FAC810">
                <a:hueOff val="0"/>
                <a:satOff val="0"/>
                <a:lumOff val="0"/>
                <a:alphaOff val="0"/>
                <a:shade val="90000"/>
                <a:satMod val="110000"/>
              </a:srgbClr>
            </a:gs>
            <a:gs pos="100000">
              <a:srgbClr val="FAC810">
                <a:hueOff val="0"/>
                <a:satOff val="0"/>
                <a:lumOff val="0"/>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D14D40FB-677F-47B0-8AEE-CF07EBA58D24}" type="pres">
      <dgm:prSet presAssocID="{B1DB87EE-8974-4356-A869-C7C078DACE27}" presName="Accent3" presStyleLbl="node1" presStyleIdx="1" presStyleCnt="19" custLinFactNeighborX="11324" custLinFactNeighborY="4297"/>
      <dgm:spPr>
        <a:xfrm>
          <a:off x="5562599" y="2666999"/>
          <a:ext cx="281831" cy="281802"/>
        </a:xfrm>
        <a:prstGeom prst="ellipse">
          <a:avLst/>
        </a:prstGeom>
        <a:gradFill rotWithShape="0">
          <a:gsLst>
            <a:gs pos="0">
              <a:srgbClr val="FAC810">
                <a:hueOff val="409393"/>
                <a:satOff val="-4915"/>
                <a:lumOff val="22"/>
                <a:alphaOff val="0"/>
                <a:shade val="63000"/>
              </a:srgbClr>
            </a:gs>
            <a:gs pos="30000">
              <a:srgbClr val="FAC810">
                <a:hueOff val="409393"/>
                <a:satOff val="-4915"/>
                <a:lumOff val="22"/>
                <a:alphaOff val="0"/>
                <a:shade val="90000"/>
                <a:satMod val="110000"/>
              </a:srgbClr>
            </a:gs>
            <a:gs pos="45000">
              <a:srgbClr val="FAC810">
                <a:hueOff val="409393"/>
                <a:satOff val="-4915"/>
                <a:lumOff val="22"/>
                <a:alphaOff val="0"/>
                <a:shade val="100000"/>
                <a:satMod val="118000"/>
              </a:srgbClr>
            </a:gs>
            <a:gs pos="55000">
              <a:srgbClr val="FAC810">
                <a:hueOff val="409393"/>
                <a:satOff val="-4915"/>
                <a:lumOff val="22"/>
                <a:alphaOff val="0"/>
                <a:shade val="100000"/>
                <a:satMod val="118000"/>
              </a:srgbClr>
            </a:gs>
            <a:gs pos="73000">
              <a:srgbClr val="FAC810">
                <a:hueOff val="409393"/>
                <a:satOff val="-4915"/>
                <a:lumOff val="22"/>
                <a:alphaOff val="0"/>
                <a:shade val="90000"/>
                <a:satMod val="110000"/>
              </a:srgbClr>
            </a:gs>
            <a:gs pos="100000">
              <a:srgbClr val="FAC810">
                <a:hueOff val="409393"/>
                <a:satOff val="-4915"/>
                <a:lumOff val="22"/>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900E0B8E-8B9D-4A2E-8C42-05ED27E7129B}" type="pres">
      <dgm:prSet presAssocID="{B1DB87EE-8974-4356-A869-C7C078DACE27}" presName="Accent4" presStyleLbl="node1" presStyleIdx="2" presStyleCnt="19" custLinFactY="24675" custLinFactNeighborX="80241" custLinFactNeighborY="100000"/>
      <dgm:spPr>
        <a:xfrm>
          <a:off x="4495800" y="5257801"/>
          <a:ext cx="388683" cy="389275"/>
        </a:xfrm>
        <a:prstGeom prst="ellipse">
          <a:avLst/>
        </a:prstGeom>
        <a:gradFill rotWithShape="0">
          <a:gsLst>
            <a:gs pos="0">
              <a:srgbClr val="FAC810">
                <a:hueOff val="818785"/>
                <a:satOff val="-9829"/>
                <a:lumOff val="44"/>
                <a:alphaOff val="0"/>
                <a:shade val="63000"/>
              </a:srgbClr>
            </a:gs>
            <a:gs pos="30000">
              <a:srgbClr val="FAC810">
                <a:hueOff val="818785"/>
                <a:satOff val="-9829"/>
                <a:lumOff val="44"/>
                <a:alphaOff val="0"/>
                <a:shade val="90000"/>
                <a:satMod val="110000"/>
              </a:srgbClr>
            </a:gs>
            <a:gs pos="45000">
              <a:srgbClr val="FAC810">
                <a:hueOff val="818785"/>
                <a:satOff val="-9829"/>
                <a:lumOff val="44"/>
                <a:alphaOff val="0"/>
                <a:shade val="100000"/>
                <a:satMod val="118000"/>
              </a:srgbClr>
            </a:gs>
            <a:gs pos="55000">
              <a:srgbClr val="FAC810">
                <a:hueOff val="818785"/>
                <a:satOff val="-9829"/>
                <a:lumOff val="44"/>
                <a:alphaOff val="0"/>
                <a:shade val="100000"/>
                <a:satMod val="118000"/>
              </a:srgbClr>
            </a:gs>
            <a:gs pos="73000">
              <a:srgbClr val="FAC810">
                <a:hueOff val="818785"/>
                <a:satOff val="-9829"/>
                <a:lumOff val="44"/>
                <a:alphaOff val="0"/>
                <a:shade val="90000"/>
                <a:satMod val="110000"/>
              </a:srgbClr>
            </a:gs>
            <a:gs pos="100000">
              <a:srgbClr val="FAC810">
                <a:hueOff val="818785"/>
                <a:satOff val="-9829"/>
                <a:lumOff val="44"/>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0AB7F66F-80C4-4082-91B2-AD5C21FA7C0D}" type="pres">
      <dgm:prSet presAssocID="{B1DB87EE-8974-4356-A869-C7C078DACE27}" presName="Accent5" presStyleLbl="node1" presStyleIdx="3" presStyleCnt="19" custLinFactY="-100000" custLinFactNeighborX="-51081" custLinFactNeighborY="-180587"/>
      <dgm:spPr>
        <a:xfrm>
          <a:off x="2819401" y="838200"/>
          <a:ext cx="281831" cy="281802"/>
        </a:xfrm>
        <a:prstGeom prst="ellipse">
          <a:avLst/>
        </a:prstGeom>
        <a:gradFill rotWithShape="0">
          <a:gsLst>
            <a:gs pos="0">
              <a:srgbClr val="FAC810">
                <a:hueOff val="1228178"/>
                <a:satOff val="-14744"/>
                <a:lumOff val="65"/>
                <a:alphaOff val="0"/>
                <a:shade val="63000"/>
              </a:srgbClr>
            </a:gs>
            <a:gs pos="30000">
              <a:srgbClr val="FAC810">
                <a:hueOff val="1228178"/>
                <a:satOff val="-14744"/>
                <a:lumOff val="65"/>
                <a:alphaOff val="0"/>
                <a:shade val="90000"/>
                <a:satMod val="110000"/>
              </a:srgbClr>
            </a:gs>
            <a:gs pos="45000">
              <a:srgbClr val="FAC810">
                <a:hueOff val="1228178"/>
                <a:satOff val="-14744"/>
                <a:lumOff val="65"/>
                <a:alphaOff val="0"/>
                <a:shade val="100000"/>
                <a:satMod val="118000"/>
              </a:srgbClr>
            </a:gs>
            <a:gs pos="55000">
              <a:srgbClr val="FAC810">
                <a:hueOff val="1228178"/>
                <a:satOff val="-14744"/>
                <a:lumOff val="65"/>
                <a:alphaOff val="0"/>
                <a:shade val="100000"/>
                <a:satMod val="118000"/>
              </a:srgbClr>
            </a:gs>
            <a:gs pos="73000">
              <a:srgbClr val="FAC810">
                <a:hueOff val="1228178"/>
                <a:satOff val="-14744"/>
                <a:lumOff val="65"/>
                <a:alphaOff val="0"/>
                <a:shade val="90000"/>
                <a:satMod val="110000"/>
              </a:srgbClr>
            </a:gs>
            <a:gs pos="100000">
              <a:srgbClr val="FAC810">
                <a:hueOff val="1228178"/>
                <a:satOff val="-14744"/>
                <a:lumOff val="65"/>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F5503F0F-E4F8-4C53-949F-38C06C87E02C}" type="pres">
      <dgm:prSet presAssocID="{B1DB87EE-8974-4356-A869-C7C078DACE27}" presName="Accent6" presStyleLbl="node1" presStyleIdx="4" presStyleCnt="19"/>
      <dgm:spPr>
        <a:xfrm>
          <a:off x="2076275" y="3241614"/>
          <a:ext cx="281831" cy="281802"/>
        </a:xfrm>
        <a:prstGeom prst="ellipse">
          <a:avLst/>
        </a:prstGeom>
        <a:gradFill rotWithShape="0">
          <a:gsLst>
            <a:gs pos="0">
              <a:srgbClr val="FAC810">
                <a:hueOff val="1637570"/>
                <a:satOff val="-19658"/>
                <a:lumOff val="87"/>
                <a:alphaOff val="0"/>
                <a:shade val="63000"/>
              </a:srgbClr>
            </a:gs>
            <a:gs pos="30000">
              <a:srgbClr val="FAC810">
                <a:hueOff val="1637570"/>
                <a:satOff val="-19658"/>
                <a:lumOff val="87"/>
                <a:alphaOff val="0"/>
                <a:shade val="90000"/>
                <a:satMod val="110000"/>
              </a:srgbClr>
            </a:gs>
            <a:gs pos="45000">
              <a:srgbClr val="FAC810">
                <a:hueOff val="1637570"/>
                <a:satOff val="-19658"/>
                <a:lumOff val="87"/>
                <a:alphaOff val="0"/>
                <a:shade val="100000"/>
                <a:satMod val="118000"/>
              </a:srgbClr>
            </a:gs>
            <a:gs pos="55000">
              <a:srgbClr val="FAC810">
                <a:hueOff val="1637570"/>
                <a:satOff val="-19658"/>
                <a:lumOff val="87"/>
                <a:alphaOff val="0"/>
                <a:shade val="100000"/>
                <a:satMod val="118000"/>
              </a:srgbClr>
            </a:gs>
            <a:gs pos="73000">
              <a:srgbClr val="FAC810">
                <a:hueOff val="1637570"/>
                <a:satOff val="-19658"/>
                <a:lumOff val="87"/>
                <a:alphaOff val="0"/>
                <a:shade val="90000"/>
                <a:satMod val="110000"/>
              </a:srgbClr>
            </a:gs>
            <a:gs pos="100000">
              <a:srgbClr val="FAC810">
                <a:hueOff val="1637570"/>
                <a:satOff val="-19658"/>
                <a:lumOff val="87"/>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9BACF9C0-473C-49C2-968A-9F65060B0C6A}" type="pres">
      <dgm:prSet presAssocID="{882948ED-F61D-4120-B90A-DDA601181154}" presName="Child1" presStyleLbl="node1" presStyleIdx="5" presStyleCnt="19" custScaleX="169696" custScaleY="169696" custLinFactNeighborX="-15569" custLinFactNeighborY="-32163">
        <dgm:presLayoutVars>
          <dgm:chMax val="0"/>
          <dgm:chPref val="0"/>
        </dgm:presLayoutVars>
      </dgm:prSet>
      <dgm:spPr/>
      <dgm:t>
        <a:bodyPr/>
        <a:lstStyle/>
        <a:p>
          <a:endParaRPr lang="en-US"/>
        </a:p>
      </dgm:t>
    </dgm:pt>
    <dgm:pt modelId="{8C184286-E07F-45B4-840E-3E2125E394FB}" type="pres">
      <dgm:prSet presAssocID="{882948ED-F61D-4120-B90A-DDA601181154}" presName="Accent7" presStyleCnt="0"/>
      <dgm:spPr/>
      <dgm:t>
        <a:bodyPr/>
        <a:lstStyle/>
        <a:p>
          <a:endParaRPr lang="en-US"/>
        </a:p>
      </dgm:t>
    </dgm:pt>
    <dgm:pt modelId="{405E31EA-7363-46B9-AF77-E86E7CCBB6F0}" type="pres">
      <dgm:prSet presAssocID="{882948ED-F61D-4120-B90A-DDA601181154}" presName="AccentHold1" presStyleLbl="node1" presStyleIdx="6" presStyleCnt="19" custLinFactY="-28033" custLinFactNeighborX="-73934" custLinFactNeighborY="-100000"/>
      <dgm:spPr>
        <a:xfrm>
          <a:off x="3124199" y="1142998"/>
          <a:ext cx="388683" cy="389275"/>
        </a:xfrm>
        <a:prstGeom prst="ellipse">
          <a:avLst/>
        </a:prstGeom>
        <a:gradFill rotWithShape="0">
          <a:gsLst>
            <a:gs pos="0">
              <a:srgbClr val="FAC810">
                <a:hueOff val="2456356"/>
                <a:satOff val="-29488"/>
                <a:lumOff val="131"/>
                <a:alphaOff val="0"/>
                <a:shade val="63000"/>
              </a:srgbClr>
            </a:gs>
            <a:gs pos="30000">
              <a:srgbClr val="FAC810">
                <a:hueOff val="2456356"/>
                <a:satOff val="-29488"/>
                <a:lumOff val="131"/>
                <a:alphaOff val="0"/>
                <a:shade val="90000"/>
                <a:satMod val="110000"/>
              </a:srgbClr>
            </a:gs>
            <a:gs pos="45000">
              <a:srgbClr val="FAC810">
                <a:hueOff val="2456356"/>
                <a:satOff val="-29488"/>
                <a:lumOff val="131"/>
                <a:alphaOff val="0"/>
                <a:shade val="100000"/>
                <a:satMod val="118000"/>
              </a:srgbClr>
            </a:gs>
            <a:gs pos="55000">
              <a:srgbClr val="FAC810">
                <a:hueOff val="2456356"/>
                <a:satOff val="-29488"/>
                <a:lumOff val="131"/>
                <a:alphaOff val="0"/>
                <a:shade val="100000"/>
                <a:satMod val="118000"/>
              </a:srgbClr>
            </a:gs>
            <a:gs pos="73000">
              <a:srgbClr val="FAC810">
                <a:hueOff val="2456356"/>
                <a:satOff val="-29488"/>
                <a:lumOff val="131"/>
                <a:alphaOff val="0"/>
                <a:shade val="90000"/>
                <a:satMod val="110000"/>
              </a:srgbClr>
            </a:gs>
            <a:gs pos="100000">
              <a:srgbClr val="FAC810">
                <a:hueOff val="2456356"/>
                <a:satOff val="-29488"/>
                <a:lumOff val="131"/>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182DF386-4F75-48B5-BCB3-92A74C233621}" type="pres">
      <dgm:prSet presAssocID="{882948ED-F61D-4120-B90A-DDA601181154}" presName="Accent8" presStyleCnt="0"/>
      <dgm:spPr/>
      <dgm:t>
        <a:bodyPr/>
        <a:lstStyle/>
        <a:p>
          <a:endParaRPr lang="en-US"/>
        </a:p>
      </dgm:t>
    </dgm:pt>
    <dgm:pt modelId="{02F46F2D-23CA-4655-9A21-3BD1CA773CDF}" type="pres">
      <dgm:prSet presAssocID="{882948ED-F61D-4120-B90A-DDA601181154}" presName="AccentHold2" presStyleLbl="node1" presStyleIdx="7" presStyleCnt="19" custLinFactNeighborX="28332" custLinFactNeighborY="-30808"/>
      <dgm:spPr>
        <a:xfrm>
          <a:off x="1049815" y="3488057"/>
          <a:ext cx="702786" cy="702945"/>
        </a:xfrm>
        <a:prstGeom prst="ellipse">
          <a:avLst/>
        </a:prstGeom>
        <a:gradFill rotWithShape="0">
          <a:gsLst>
            <a:gs pos="0">
              <a:srgbClr val="FAC810">
                <a:hueOff val="2865748"/>
                <a:satOff val="-34402"/>
                <a:lumOff val="153"/>
                <a:alphaOff val="0"/>
                <a:shade val="63000"/>
              </a:srgbClr>
            </a:gs>
            <a:gs pos="30000">
              <a:srgbClr val="FAC810">
                <a:hueOff val="2865748"/>
                <a:satOff val="-34402"/>
                <a:lumOff val="153"/>
                <a:alphaOff val="0"/>
                <a:shade val="90000"/>
                <a:satMod val="110000"/>
              </a:srgbClr>
            </a:gs>
            <a:gs pos="45000">
              <a:srgbClr val="FAC810">
                <a:hueOff val="2865748"/>
                <a:satOff val="-34402"/>
                <a:lumOff val="153"/>
                <a:alphaOff val="0"/>
                <a:shade val="100000"/>
                <a:satMod val="118000"/>
              </a:srgbClr>
            </a:gs>
            <a:gs pos="55000">
              <a:srgbClr val="FAC810">
                <a:hueOff val="2865748"/>
                <a:satOff val="-34402"/>
                <a:lumOff val="153"/>
                <a:alphaOff val="0"/>
                <a:shade val="100000"/>
                <a:satMod val="118000"/>
              </a:srgbClr>
            </a:gs>
            <a:gs pos="73000">
              <a:srgbClr val="FAC810">
                <a:hueOff val="2865748"/>
                <a:satOff val="-34402"/>
                <a:lumOff val="153"/>
                <a:alphaOff val="0"/>
                <a:shade val="90000"/>
                <a:satMod val="110000"/>
              </a:srgbClr>
            </a:gs>
            <a:gs pos="100000">
              <a:srgbClr val="FAC810">
                <a:hueOff val="2865748"/>
                <a:satOff val="-34402"/>
                <a:lumOff val="153"/>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D0FCA07F-E528-42F6-86C0-88BCBF1402FB}" type="pres">
      <dgm:prSet presAssocID="{D0BE1770-D930-47ED-943E-833D1D8C5D96}" presName="Child2" presStyleLbl="node1" presStyleIdx="8" presStyleCnt="19" custScaleX="207339" custScaleY="207339" custLinFactNeighborX="48224" custLinFactNeighborY="-9192">
        <dgm:presLayoutVars>
          <dgm:chMax val="0"/>
          <dgm:chPref val="0"/>
        </dgm:presLayoutVars>
      </dgm:prSet>
      <dgm:spPr/>
      <dgm:t>
        <a:bodyPr/>
        <a:lstStyle/>
        <a:p>
          <a:endParaRPr lang="en-US"/>
        </a:p>
      </dgm:t>
    </dgm:pt>
    <dgm:pt modelId="{312EF0D9-5DEE-44CD-AC69-16A53B3E4918}" type="pres">
      <dgm:prSet presAssocID="{D0BE1770-D930-47ED-943E-833D1D8C5D96}" presName="Accent9" presStyleCnt="0"/>
      <dgm:spPr/>
      <dgm:t>
        <a:bodyPr/>
        <a:lstStyle/>
        <a:p>
          <a:endParaRPr lang="en-US"/>
        </a:p>
      </dgm:t>
    </dgm:pt>
    <dgm:pt modelId="{FFF7BC49-7A19-48FE-89DE-934B08FE3F10}" type="pres">
      <dgm:prSet presAssocID="{D0BE1770-D930-47ED-943E-833D1D8C5D96}" presName="AccentHold1" presStyleLbl="node1" presStyleIdx="9" presStyleCnt="19" custLinFactNeighborX="36994" custLinFactNeighborY="-31337"/>
      <dgm:spPr>
        <a:xfrm>
          <a:off x="5173918" y="2057399"/>
          <a:ext cx="388683" cy="389275"/>
        </a:xfrm>
        <a:prstGeom prst="ellipse">
          <a:avLst/>
        </a:prstGeom>
        <a:gradFill rotWithShape="0">
          <a:gsLst>
            <a:gs pos="0">
              <a:srgbClr val="FAC810">
                <a:hueOff val="3684533"/>
                <a:satOff val="-44232"/>
                <a:lumOff val="196"/>
                <a:alphaOff val="0"/>
                <a:shade val="63000"/>
              </a:srgbClr>
            </a:gs>
            <a:gs pos="30000">
              <a:srgbClr val="FAC810">
                <a:hueOff val="3684533"/>
                <a:satOff val="-44232"/>
                <a:lumOff val="196"/>
                <a:alphaOff val="0"/>
                <a:shade val="90000"/>
                <a:satMod val="110000"/>
              </a:srgbClr>
            </a:gs>
            <a:gs pos="45000">
              <a:srgbClr val="FAC810">
                <a:hueOff val="3684533"/>
                <a:satOff val="-44232"/>
                <a:lumOff val="196"/>
                <a:alphaOff val="0"/>
                <a:shade val="100000"/>
                <a:satMod val="118000"/>
              </a:srgbClr>
            </a:gs>
            <a:gs pos="55000">
              <a:srgbClr val="FAC810">
                <a:hueOff val="3684533"/>
                <a:satOff val="-44232"/>
                <a:lumOff val="196"/>
                <a:alphaOff val="0"/>
                <a:shade val="100000"/>
                <a:satMod val="118000"/>
              </a:srgbClr>
            </a:gs>
            <a:gs pos="73000">
              <a:srgbClr val="FAC810">
                <a:hueOff val="3684533"/>
                <a:satOff val="-44232"/>
                <a:lumOff val="196"/>
                <a:alphaOff val="0"/>
                <a:shade val="90000"/>
                <a:satMod val="110000"/>
              </a:srgbClr>
            </a:gs>
            <a:gs pos="100000">
              <a:srgbClr val="FAC810">
                <a:hueOff val="3684533"/>
                <a:satOff val="-44232"/>
                <a:lumOff val="196"/>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A3182980-6FD6-416A-822D-6D3179946B84}" type="pres">
      <dgm:prSet presAssocID="{D0BE1770-D930-47ED-943E-833D1D8C5D96}" presName="Accent10" presStyleCnt="0"/>
      <dgm:spPr/>
      <dgm:t>
        <a:bodyPr/>
        <a:lstStyle/>
        <a:p>
          <a:endParaRPr lang="en-US"/>
        </a:p>
      </dgm:t>
    </dgm:pt>
    <dgm:pt modelId="{1CE0EDD9-215E-489A-9195-204E0340D854}" type="pres">
      <dgm:prSet presAssocID="{D0BE1770-D930-47ED-943E-833D1D8C5D96}" presName="AccentHold2" presStyleLbl="node1" presStyleIdx="10" presStyleCnt="19" custLinFactNeighborX="-17674" custLinFactNeighborY="46102"/>
      <dgm:spPr>
        <a:xfrm>
          <a:off x="533401" y="4671198"/>
          <a:ext cx="281831" cy="281802"/>
        </a:xfrm>
        <a:prstGeom prst="ellipse">
          <a:avLst/>
        </a:prstGeom>
        <a:gradFill rotWithShape="0">
          <a:gsLst>
            <a:gs pos="0">
              <a:srgbClr val="FAC810">
                <a:hueOff val="4093926"/>
                <a:satOff val="-49146"/>
                <a:lumOff val="218"/>
                <a:alphaOff val="0"/>
                <a:shade val="63000"/>
              </a:srgbClr>
            </a:gs>
            <a:gs pos="30000">
              <a:srgbClr val="FAC810">
                <a:hueOff val="4093926"/>
                <a:satOff val="-49146"/>
                <a:lumOff val="218"/>
                <a:alphaOff val="0"/>
                <a:shade val="90000"/>
                <a:satMod val="110000"/>
              </a:srgbClr>
            </a:gs>
            <a:gs pos="45000">
              <a:srgbClr val="FAC810">
                <a:hueOff val="4093926"/>
                <a:satOff val="-49146"/>
                <a:lumOff val="218"/>
                <a:alphaOff val="0"/>
                <a:shade val="100000"/>
                <a:satMod val="118000"/>
              </a:srgbClr>
            </a:gs>
            <a:gs pos="55000">
              <a:srgbClr val="FAC810">
                <a:hueOff val="4093926"/>
                <a:satOff val="-49146"/>
                <a:lumOff val="218"/>
                <a:alphaOff val="0"/>
                <a:shade val="100000"/>
                <a:satMod val="118000"/>
              </a:srgbClr>
            </a:gs>
            <a:gs pos="73000">
              <a:srgbClr val="FAC810">
                <a:hueOff val="4093926"/>
                <a:satOff val="-49146"/>
                <a:lumOff val="218"/>
                <a:alphaOff val="0"/>
                <a:shade val="90000"/>
                <a:satMod val="110000"/>
              </a:srgbClr>
            </a:gs>
            <a:gs pos="100000">
              <a:srgbClr val="FAC810">
                <a:hueOff val="4093926"/>
                <a:satOff val="-49146"/>
                <a:lumOff val="218"/>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927E930C-756B-40D1-9777-AC103E9BCAE2}" type="pres">
      <dgm:prSet presAssocID="{D0BE1770-D930-47ED-943E-833D1D8C5D96}" presName="Accent11" presStyleCnt="0"/>
      <dgm:spPr/>
      <dgm:t>
        <a:bodyPr/>
        <a:lstStyle/>
        <a:p>
          <a:endParaRPr lang="en-US"/>
        </a:p>
      </dgm:t>
    </dgm:pt>
    <dgm:pt modelId="{AD0D02B8-E40C-4583-B8E9-AD91FA2A4400}" type="pres">
      <dgm:prSet presAssocID="{D0BE1770-D930-47ED-943E-833D1D8C5D96}" presName="AccentHold3" presStyleLbl="node1" presStyleIdx="11" presStyleCnt="19" custLinFactX="75534" custLinFactY="100000" custLinFactNeighborX="100000" custLinFactNeighborY="107331"/>
      <dgm:spPr>
        <a:xfrm>
          <a:off x="3886199" y="4724399"/>
          <a:ext cx="281831" cy="281802"/>
        </a:xfrm>
        <a:prstGeom prst="ellipse">
          <a:avLst/>
        </a:prstGeom>
        <a:gradFill rotWithShape="0">
          <a:gsLst>
            <a:gs pos="0">
              <a:srgbClr val="FAC810">
                <a:hueOff val="4503318"/>
                <a:satOff val="-54061"/>
                <a:lumOff val="240"/>
                <a:alphaOff val="0"/>
                <a:shade val="63000"/>
              </a:srgbClr>
            </a:gs>
            <a:gs pos="30000">
              <a:srgbClr val="FAC810">
                <a:hueOff val="4503318"/>
                <a:satOff val="-54061"/>
                <a:lumOff val="240"/>
                <a:alphaOff val="0"/>
                <a:shade val="90000"/>
                <a:satMod val="110000"/>
              </a:srgbClr>
            </a:gs>
            <a:gs pos="45000">
              <a:srgbClr val="FAC810">
                <a:hueOff val="4503318"/>
                <a:satOff val="-54061"/>
                <a:lumOff val="240"/>
                <a:alphaOff val="0"/>
                <a:shade val="100000"/>
                <a:satMod val="118000"/>
              </a:srgbClr>
            </a:gs>
            <a:gs pos="55000">
              <a:srgbClr val="FAC810">
                <a:hueOff val="4503318"/>
                <a:satOff val="-54061"/>
                <a:lumOff val="240"/>
                <a:alphaOff val="0"/>
                <a:shade val="100000"/>
                <a:satMod val="118000"/>
              </a:srgbClr>
            </a:gs>
            <a:gs pos="73000">
              <a:srgbClr val="FAC810">
                <a:hueOff val="4503318"/>
                <a:satOff val="-54061"/>
                <a:lumOff val="240"/>
                <a:alphaOff val="0"/>
                <a:shade val="90000"/>
                <a:satMod val="110000"/>
              </a:srgbClr>
            </a:gs>
            <a:gs pos="100000">
              <a:srgbClr val="FAC810">
                <a:hueOff val="4503318"/>
                <a:satOff val="-54061"/>
                <a:lumOff val="240"/>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C3A1EE5C-965E-4AC5-B139-4CFDAC2D4AFB}" type="pres">
      <dgm:prSet presAssocID="{8D1325E4-22EC-473D-AABF-05D560699C74}" presName="Child3" presStyleLbl="node1" presStyleIdx="12" presStyleCnt="19" custScaleX="178603" custScaleY="178603" custLinFactNeighborX="-5542" custLinFactNeighborY="21378">
        <dgm:presLayoutVars>
          <dgm:chMax val="0"/>
          <dgm:chPref val="0"/>
        </dgm:presLayoutVars>
      </dgm:prSet>
      <dgm:spPr/>
      <dgm:t>
        <a:bodyPr/>
        <a:lstStyle/>
        <a:p>
          <a:endParaRPr lang="en-US"/>
        </a:p>
      </dgm:t>
    </dgm:pt>
    <dgm:pt modelId="{69E21E3B-2C79-40B0-A14A-F8BDA1C1BD4A}" type="pres">
      <dgm:prSet presAssocID="{8D1325E4-22EC-473D-AABF-05D560699C74}" presName="Accent12" presStyleCnt="0"/>
      <dgm:spPr/>
      <dgm:t>
        <a:bodyPr/>
        <a:lstStyle/>
        <a:p>
          <a:endParaRPr lang="en-US"/>
        </a:p>
      </dgm:t>
    </dgm:pt>
    <dgm:pt modelId="{59AD3885-18B4-4E08-AFEC-07FA65DD76B2}" type="pres">
      <dgm:prSet presAssocID="{8D1325E4-22EC-473D-AABF-05D560699C74}" presName="AccentHold1" presStyleLbl="node1" presStyleIdx="13" presStyleCnt="19"/>
      <dgm:spPr>
        <a:xfrm>
          <a:off x="5932277" y="3605271"/>
          <a:ext cx="281831" cy="281802"/>
        </a:xfrm>
        <a:prstGeom prst="ellipse">
          <a:avLst/>
        </a:prstGeom>
        <a:gradFill rotWithShape="0">
          <a:gsLst>
            <a:gs pos="0">
              <a:srgbClr val="FAC810">
                <a:hueOff val="5322104"/>
                <a:satOff val="-63890"/>
                <a:lumOff val="284"/>
                <a:alphaOff val="0"/>
                <a:shade val="63000"/>
              </a:srgbClr>
            </a:gs>
            <a:gs pos="30000">
              <a:srgbClr val="FAC810">
                <a:hueOff val="5322104"/>
                <a:satOff val="-63890"/>
                <a:lumOff val="284"/>
                <a:alphaOff val="0"/>
                <a:shade val="90000"/>
                <a:satMod val="110000"/>
              </a:srgbClr>
            </a:gs>
            <a:gs pos="45000">
              <a:srgbClr val="FAC810">
                <a:hueOff val="5322104"/>
                <a:satOff val="-63890"/>
                <a:lumOff val="284"/>
                <a:alphaOff val="0"/>
                <a:shade val="100000"/>
                <a:satMod val="118000"/>
              </a:srgbClr>
            </a:gs>
            <a:gs pos="55000">
              <a:srgbClr val="FAC810">
                <a:hueOff val="5322104"/>
                <a:satOff val="-63890"/>
                <a:lumOff val="284"/>
                <a:alphaOff val="0"/>
                <a:shade val="100000"/>
                <a:satMod val="118000"/>
              </a:srgbClr>
            </a:gs>
            <a:gs pos="73000">
              <a:srgbClr val="FAC810">
                <a:hueOff val="5322104"/>
                <a:satOff val="-63890"/>
                <a:lumOff val="284"/>
                <a:alphaOff val="0"/>
                <a:shade val="90000"/>
                <a:satMod val="110000"/>
              </a:srgbClr>
            </a:gs>
            <a:gs pos="100000">
              <a:srgbClr val="FAC810">
                <a:hueOff val="5322104"/>
                <a:satOff val="-63890"/>
                <a:lumOff val="284"/>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B749825A-2E18-4C34-8C2E-F5A28AC9D4F5}" type="pres">
      <dgm:prSet presAssocID="{2510428D-B614-4D43-B554-11C752D3CA81}" presName="Child4" presStyleLbl="node1" presStyleIdx="14" presStyleCnt="19" custScaleX="149874" custScaleY="149874" custLinFactNeighborX="-75036" custLinFactNeighborY="-17553">
        <dgm:presLayoutVars>
          <dgm:chMax val="0"/>
          <dgm:chPref val="0"/>
        </dgm:presLayoutVars>
      </dgm:prSet>
      <dgm:spPr/>
      <dgm:t>
        <a:bodyPr/>
        <a:lstStyle/>
        <a:p>
          <a:endParaRPr lang="en-US"/>
        </a:p>
      </dgm:t>
    </dgm:pt>
    <dgm:pt modelId="{FAA689CC-53BF-472F-BF33-58FEE313BD26}" type="pres">
      <dgm:prSet presAssocID="{2510428D-B614-4D43-B554-11C752D3CA81}" presName="Accent13" presStyleCnt="0"/>
      <dgm:spPr/>
      <dgm:t>
        <a:bodyPr/>
        <a:lstStyle/>
        <a:p>
          <a:endParaRPr lang="en-US"/>
        </a:p>
      </dgm:t>
    </dgm:pt>
    <dgm:pt modelId="{E3AA44C1-59A1-4773-81F3-9E41E86082DD}" type="pres">
      <dgm:prSet presAssocID="{2510428D-B614-4D43-B554-11C752D3CA81}" presName="AccentHold1" presStyleLbl="node1" presStyleIdx="15" presStyleCnt="19" custLinFactX="28969" custLinFactY="27222" custLinFactNeighborX="100000" custLinFactNeighborY="100000"/>
      <dgm:spPr>
        <a:xfrm>
          <a:off x="3886199" y="5181600"/>
          <a:ext cx="281831" cy="281802"/>
        </a:xfrm>
        <a:prstGeom prst="ellipse">
          <a:avLst/>
        </a:prstGeom>
        <a:gradFill rotWithShape="0">
          <a:gsLst>
            <a:gs pos="0">
              <a:srgbClr val="FAC810">
                <a:hueOff val="6140889"/>
                <a:satOff val="-73719"/>
                <a:lumOff val="327"/>
                <a:alphaOff val="0"/>
                <a:shade val="63000"/>
              </a:srgbClr>
            </a:gs>
            <a:gs pos="30000">
              <a:srgbClr val="FAC810">
                <a:hueOff val="6140889"/>
                <a:satOff val="-73719"/>
                <a:lumOff val="327"/>
                <a:alphaOff val="0"/>
                <a:shade val="90000"/>
                <a:satMod val="110000"/>
              </a:srgbClr>
            </a:gs>
            <a:gs pos="45000">
              <a:srgbClr val="FAC810">
                <a:hueOff val="6140889"/>
                <a:satOff val="-73719"/>
                <a:lumOff val="327"/>
                <a:alphaOff val="0"/>
                <a:shade val="100000"/>
                <a:satMod val="118000"/>
              </a:srgbClr>
            </a:gs>
            <a:gs pos="55000">
              <a:srgbClr val="FAC810">
                <a:hueOff val="6140889"/>
                <a:satOff val="-73719"/>
                <a:lumOff val="327"/>
                <a:alphaOff val="0"/>
                <a:shade val="100000"/>
                <a:satMod val="118000"/>
              </a:srgbClr>
            </a:gs>
            <a:gs pos="73000">
              <a:srgbClr val="FAC810">
                <a:hueOff val="6140889"/>
                <a:satOff val="-73719"/>
                <a:lumOff val="327"/>
                <a:alphaOff val="0"/>
                <a:shade val="90000"/>
                <a:satMod val="110000"/>
              </a:srgbClr>
            </a:gs>
            <a:gs pos="100000">
              <a:srgbClr val="FAC810">
                <a:hueOff val="6140889"/>
                <a:satOff val="-73719"/>
                <a:lumOff val="327"/>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D9B2E676-692C-4B78-96E4-42D0F5C1CE6C}" type="pres">
      <dgm:prSet presAssocID="{EEAC3C5C-B1F1-4B0A-9A6D-79F21ECB24FA}" presName="Child5" presStyleLbl="node1" presStyleIdx="16" presStyleCnt="19" custScaleX="162342" custScaleY="162342" custLinFactNeighborX="16608" custLinFactNeighborY="19796">
        <dgm:presLayoutVars>
          <dgm:chMax val="0"/>
          <dgm:chPref val="0"/>
        </dgm:presLayoutVars>
      </dgm:prSet>
      <dgm:spPr/>
      <dgm:t>
        <a:bodyPr/>
        <a:lstStyle/>
        <a:p>
          <a:endParaRPr lang="en-US"/>
        </a:p>
      </dgm:t>
    </dgm:pt>
    <dgm:pt modelId="{3A7B7E3B-6C7A-4146-9A18-057529EE322A}" type="pres">
      <dgm:prSet presAssocID="{EEAC3C5C-B1F1-4B0A-9A6D-79F21ECB24FA}" presName="Accent15" presStyleCnt="0"/>
      <dgm:spPr/>
      <dgm:t>
        <a:bodyPr/>
        <a:lstStyle/>
        <a:p>
          <a:endParaRPr lang="en-US"/>
        </a:p>
      </dgm:t>
    </dgm:pt>
    <dgm:pt modelId="{53985679-FE57-472C-89C4-8B1C54152D2B}" type="pres">
      <dgm:prSet presAssocID="{EEAC3C5C-B1F1-4B0A-9A6D-79F21ECB24FA}" presName="AccentHold2" presStyleLbl="node1" presStyleIdx="17" presStyleCnt="19" custLinFactY="-100000" custLinFactNeighborX="-1543" custLinFactNeighborY="-102824"/>
      <dgm:spPr>
        <a:xfrm>
          <a:off x="1851767" y="1013600"/>
          <a:ext cx="281831" cy="281802"/>
        </a:xfrm>
        <a:prstGeom prst="ellipse">
          <a:avLst/>
        </a:prstGeom>
        <a:gradFill rotWithShape="0">
          <a:gsLst>
            <a:gs pos="0">
              <a:srgbClr val="FAC810">
                <a:hueOff val="6959674"/>
                <a:satOff val="-83548"/>
                <a:lumOff val="371"/>
                <a:alphaOff val="0"/>
                <a:shade val="63000"/>
              </a:srgbClr>
            </a:gs>
            <a:gs pos="30000">
              <a:srgbClr val="FAC810">
                <a:hueOff val="6959674"/>
                <a:satOff val="-83548"/>
                <a:lumOff val="371"/>
                <a:alphaOff val="0"/>
                <a:shade val="90000"/>
                <a:satMod val="110000"/>
              </a:srgbClr>
            </a:gs>
            <a:gs pos="45000">
              <a:srgbClr val="FAC810">
                <a:hueOff val="6959674"/>
                <a:satOff val="-83548"/>
                <a:lumOff val="371"/>
                <a:alphaOff val="0"/>
                <a:shade val="100000"/>
                <a:satMod val="118000"/>
              </a:srgbClr>
            </a:gs>
            <a:gs pos="55000">
              <a:srgbClr val="FAC810">
                <a:hueOff val="6959674"/>
                <a:satOff val="-83548"/>
                <a:lumOff val="371"/>
                <a:alphaOff val="0"/>
                <a:shade val="100000"/>
                <a:satMod val="118000"/>
              </a:srgbClr>
            </a:gs>
            <a:gs pos="73000">
              <a:srgbClr val="FAC810">
                <a:hueOff val="6959674"/>
                <a:satOff val="-83548"/>
                <a:lumOff val="371"/>
                <a:alphaOff val="0"/>
                <a:shade val="90000"/>
                <a:satMod val="110000"/>
              </a:srgbClr>
            </a:gs>
            <a:gs pos="100000">
              <a:srgbClr val="FAC810">
                <a:hueOff val="6959674"/>
                <a:satOff val="-83548"/>
                <a:lumOff val="371"/>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3DE9D685-70F0-4ED8-8A27-1F76189FE8ED}" type="pres">
      <dgm:prSet presAssocID="{EEAC3C5C-B1F1-4B0A-9A6D-79F21ECB24FA}" presName="Accent16" presStyleCnt="0"/>
      <dgm:spPr/>
      <dgm:t>
        <a:bodyPr/>
        <a:lstStyle/>
        <a:p>
          <a:endParaRPr lang="en-US"/>
        </a:p>
      </dgm:t>
    </dgm:pt>
    <dgm:pt modelId="{B505EE9F-5190-4D17-8ABD-A0C82E9E28D2}" type="pres">
      <dgm:prSet presAssocID="{EEAC3C5C-B1F1-4B0A-9A6D-79F21ECB24FA}" presName="AccentHold3" presStyleLbl="node1" presStyleIdx="18" presStyleCnt="19" custLinFactNeighborX="61786" custLinFactNeighborY="-60514"/>
      <dgm:spPr>
        <a:xfrm>
          <a:off x="5311830" y="223688"/>
          <a:ext cx="281831" cy="281802"/>
        </a:xfrm>
        <a:prstGeom prst="ellipse">
          <a:avLst/>
        </a:prstGeom>
        <a:gradFill rotWithShape="0">
          <a:gsLst>
            <a:gs pos="0">
              <a:srgbClr val="FAC810">
                <a:hueOff val="7369067"/>
                <a:satOff val="-88463"/>
                <a:lumOff val="393"/>
                <a:alphaOff val="0"/>
                <a:shade val="63000"/>
              </a:srgbClr>
            </a:gs>
            <a:gs pos="30000">
              <a:srgbClr val="FAC810">
                <a:hueOff val="7369067"/>
                <a:satOff val="-88463"/>
                <a:lumOff val="393"/>
                <a:alphaOff val="0"/>
                <a:shade val="90000"/>
                <a:satMod val="110000"/>
              </a:srgbClr>
            </a:gs>
            <a:gs pos="45000">
              <a:srgbClr val="FAC810">
                <a:hueOff val="7369067"/>
                <a:satOff val="-88463"/>
                <a:lumOff val="393"/>
                <a:alphaOff val="0"/>
                <a:shade val="100000"/>
                <a:satMod val="118000"/>
              </a:srgbClr>
            </a:gs>
            <a:gs pos="55000">
              <a:srgbClr val="FAC810">
                <a:hueOff val="7369067"/>
                <a:satOff val="-88463"/>
                <a:lumOff val="393"/>
                <a:alphaOff val="0"/>
                <a:shade val="100000"/>
                <a:satMod val="118000"/>
              </a:srgbClr>
            </a:gs>
            <a:gs pos="73000">
              <a:srgbClr val="FAC810">
                <a:hueOff val="7369067"/>
                <a:satOff val="-88463"/>
                <a:lumOff val="393"/>
                <a:alphaOff val="0"/>
                <a:shade val="90000"/>
                <a:satMod val="110000"/>
              </a:srgbClr>
            </a:gs>
            <a:gs pos="100000">
              <a:srgbClr val="FAC810">
                <a:hueOff val="7369067"/>
                <a:satOff val="-88463"/>
                <a:lumOff val="393"/>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Lst>
  <dgm:cxnLst>
    <dgm:cxn modelId="{5254E5C6-23FF-4D3B-8C06-ABC02978D063}" srcId="{818166AC-38EE-4682-8C82-CCBDBEE58B83}" destId="{B1DB87EE-8974-4356-A869-C7C078DACE27}" srcOrd="0" destOrd="0" parTransId="{FCD9153D-9D9E-4374-8A46-C3C40DFD4D42}" sibTransId="{A75A6427-4820-47FA-94C4-E1552F9FF784}"/>
    <dgm:cxn modelId="{3316070F-310C-4A2D-932C-B21FA5F2177D}" type="presOf" srcId="{EEAC3C5C-B1F1-4B0A-9A6D-79F21ECB24FA}" destId="{D9B2E676-692C-4B78-96E4-42D0F5C1CE6C}" srcOrd="0" destOrd="0" presId="urn:microsoft.com/office/officeart/2009/3/layout/CircleRelationship"/>
    <dgm:cxn modelId="{DF7BB006-EF83-44EB-B147-B066F034F4F9}" srcId="{B1DB87EE-8974-4356-A869-C7C078DACE27}" destId="{882948ED-F61D-4120-B90A-DDA601181154}" srcOrd="0" destOrd="0" parTransId="{DAA86F95-0376-46E4-B6DA-9F2FEBD9E6F2}" sibTransId="{27ECCC3F-0C95-4280-9822-9114CB2D8384}"/>
    <dgm:cxn modelId="{12A155F0-9C16-4AFD-AE1C-F3C64DA44F50}" type="presOf" srcId="{818166AC-38EE-4682-8C82-CCBDBEE58B83}" destId="{0D959278-E9BD-4DAC-8A3D-A9DF3864C7DA}" srcOrd="0" destOrd="0" presId="urn:microsoft.com/office/officeart/2009/3/layout/CircleRelationship"/>
    <dgm:cxn modelId="{6F7310E7-C1F2-4665-8856-6DFAF9EB9D48}" srcId="{B1DB87EE-8974-4356-A869-C7C078DACE27}" destId="{2510428D-B614-4D43-B554-11C752D3CA81}" srcOrd="3" destOrd="0" parTransId="{F353288A-F5A8-46CB-ADB5-05663241C693}" sibTransId="{AA2CEF7E-6DBE-4AE7-BD39-D19B41266D44}"/>
    <dgm:cxn modelId="{D7B832C9-BD35-4A37-A9C8-5FB80D3089FC}" type="presOf" srcId="{2510428D-B614-4D43-B554-11C752D3CA81}" destId="{B749825A-2E18-4C34-8C2E-F5A28AC9D4F5}" srcOrd="0" destOrd="0" presId="urn:microsoft.com/office/officeart/2009/3/layout/CircleRelationship"/>
    <dgm:cxn modelId="{628D2D59-4A35-414E-A922-6B888DEDE4B0}" srcId="{B1DB87EE-8974-4356-A869-C7C078DACE27}" destId="{D0BE1770-D930-47ED-943E-833D1D8C5D96}" srcOrd="1" destOrd="0" parTransId="{D368B13C-EB5A-4963-876F-9B3626CFFF38}" sibTransId="{71AA39E1-B248-44BB-81E1-D3E111561485}"/>
    <dgm:cxn modelId="{9C90FEE3-BA3C-424B-B3B9-BD6179B76CDC}" type="presOf" srcId="{882948ED-F61D-4120-B90A-DDA601181154}" destId="{9BACF9C0-473C-49C2-968A-9F65060B0C6A}" srcOrd="0" destOrd="0" presId="urn:microsoft.com/office/officeart/2009/3/layout/CircleRelationship"/>
    <dgm:cxn modelId="{7D46EE65-3A95-4231-A896-A2D806678D91}" srcId="{B1DB87EE-8974-4356-A869-C7C078DACE27}" destId="{EEAC3C5C-B1F1-4B0A-9A6D-79F21ECB24FA}" srcOrd="4" destOrd="0" parTransId="{4A13080E-DA92-4EC2-A4DE-E888B73F5E60}" sibTransId="{749E6A3D-D0D7-4FAE-BDE1-A1AC14ADD5D0}"/>
    <dgm:cxn modelId="{E5413EAB-59E6-401A-BC0D-6B3C14EDB61A}" srcId="{B1DB87EE-8974-4356-A869-C7C078DACE27}" destId="{8D1325E4-22EC-473D-AABF-05D560699C74}" srcOrd="2" destOrd="0" parTransId="{67B5756F-A180-4FFE-9D04-0C1A736463CC}" sibTransId="{8B12628F-346E-4937-A273-623AC76C4999}"/>
    <dgm:cxn modelId="{01630274-4452-4550-B34D-CE21EA3BF70F}" type="presOf" srcId="{D0BE1770-D930-47ED-943E-833D1D8C5D96}" destId="{D0FCA07F-E528-42F6-86C0-88BCBF1402FB}" srcOrd="0" destOrd="0" presId="urn:microsoft.com/office/officeart/2009/3/layout/CircleRelationship"/>
    <dgm:cxn modelId="{038C15C5-7B85-46C7-8C2E-EB4F0AF76958}" type="presOf" srcId="{B1DB87EE-8974-4356-A869-C7C078DACE27}" destId="{2ACC6DE9-4DAA-499C-9675-3D806FB9C792}" srcOrd="0" destOrd="0" presId="urn:microsoft.com/office/officeart/2009/3/layout/CircleRelationship"/>
    <dgm:cxn modelId="{E6BD6E20-2E0C-4942-9819-7F7C1FA0A2A0}" type="presOf" srcId="{8D1325E4-22EC-473D-AABF-05D560699C74}" destId="{C3A1EE5C-965E-4AC5-B139-4CFDAC2D4AFB}" srcOrd="0" destOrd="0" presId="urn:microsoft.com/office/officeart/2009/3/layout/CircleRelationship"/>
    <dgm:cxn modelId="{AD691400-8756-4740-A304-87356F9FC6BD}" type="presParOf" srcId="{0D959278-E9BD-4DAC-8A3D-A9DF3864C7DA}" destId="{2ACC6DE9-4DAA-499C-9675-3D806FB9C792}" srcOrd="0" destOrd="0" presId="urn:microsoft.com/office/officeart/2009/3/layout/CircleRelationship"/>
    <dgm:cxn modelId="{387AD629-2B5F-4700-BF6D-5B79241A668A}" type="presParOf" srcId="{0D959278-E9BD-4DAC-8A3D-A9DF3864C7DA}" destId="{E00C5E9B-CE8E-44CC-8FD8-2664F1FAF878}" srcOrd="1" destOrd="0" presId="urn:microsoft.com/office/officeart/2009/3/layout/CircleRelationship"/>
    <dgm:cxn modelId="{79152D78-E195-41B9-B40E-CFBE29DD8AEF}" type="presParOf" srcId="{0D959278-E9BD-4DAC-8A3D-A9DF3864C7DA}" destId="{D14D40FB-677F-47B0-8AEE-CF07EBA58D24}" srcOrd="2" destOrd="0" presId="urn:microsoft.com/office/officeart/2009/3/layout/CircleRelationship"/>
    <dgm:cxn modelId="{B78FDE84-80FF-4F71-9A7D-6489EAB9D099}" type="presParOf" srcId="{0D959278-E9BD-4DAC-8A3D-A9DF3864C7DA}" destId="{900E0B8E-8B9D-4A2E-8C42-05ED27E7129B}" srcOrd="3" destOrd="0" presId="urn:microsoft.com/office/officeart/2009/3/layout/CircleRelationship"/>
    <dgm:cxn modelId="{BC08A07E-7D8B-4BED-B2E7-1EC727503F4E}" type="presParOf" srcId="{0D959278-E9BD-4DAC-8A3D-A9DF3864C7DA}" destId="{0AB7F66F-80C4-4082-91B2-AD5C21FA7C0D}" srcOrd="4" destOrd="0" presId="urn:microsoft.com/office/officeart/2009/3/layout/CircleRelationship"/>
    <dgm:cxn modelId="{E7C4167D-29A9-47DA-A514-726BC1A1B50D}" type="presParOf" srcId="{0D959278-E9BD-4DAC-8A3D-A9DF3864C7DA}" destId="{F5503F0F-E4F8-4C53-949F-38C06C87E02C}" srcOrd="5" destOrd="0" presId="urn:microsoft.com/office/officeart/2009/3/layout/CircleRelationship"/>
    <dgm:cxn modelId="{39B523D9-64E2-4B08-BE62-6975B1AD1575}" type="presParOf" srcId="{0D959278-E9BD-4DAC-8A3D-A9DF3864C7DA}" destId="{9BACF9C0-473C-49C2-968A-9F65060B0C6A}" srcOrd="6" destOrd="0" presId="urn:microsoft.com/office/officeart/2009/3/layout/CircleRelationship"/>
    <dgm:cxn modelId="{3820C839-A2B9-4C60-B5B4-C43680C021F3}" type="presParOf" srcId="{0D959278-E9BD-4DAC-8A3D-A9DF3864C7DA}" destId="{8C184286-E07F-45B4-840E-3E2125E394FB}" srcOrd="7" destOrd="0" presId="urn:microsoft.com/office/officeart/2009/3/layout/CircleRelationship"/>
    <dgm:cxn modelId="{112E9E26-6108-4BDB-9C38-0975797EC2FE}" type="presParOf" srcId="{8C184286-E07F-45B4-840E-3E2125E394FB}" destId="{405E31EA-7363-46B9-AF77-E86E7CCBB6F0}" srcOrd="0" destOrd="0" presId="urn:microsoft.com/office/officeart/2009/3/layout/CircleRelationship"/>
    <dgm:cxn modelId="{CC9114E4-E19E-41AC-80F8-C72CDC9EF971}" type="presParOf" srcId="{0D959278-E9BD-4DAC-8A3D-A9DF3864C7DA}" destId="{182DF386-4F75-48B5-BCB3-92A74C233621}" srcOrd="8" destOrd="0" presId="urn:microsoft.com/office/officeart/2009/3/layout/CircleRelationship"/>
    <dgm:cxn modelId="{B4FE631A-56A4-438D-9FE6-05DAE621D03A}" type="presParOf" srcId="{182DF386-4F75-48B5-BCB3-92A74C233621}" destId="{02F46F2D-23CA-4655-9A21-3BD1CA773CDF}" srcOrd="0" destOrd="0" presId="urn:microsoft.com/office/officeart/2009/3/layout/CircleRelationship"/>
    <dgm:cxn modelId="{F8D17A2E-6F74-49EB-9010-56D5416245C6}" type="presParOf" srcId="{0D959278-E9BD-4DAC-8A3D-A9DF3864C7DA}" destId="{D0FCA07F-E528-42F6-86C0-88BCBF1402FB}" srcOrd="9" destOrd="0" presId="urn:microsoft.com/office/officeart/2009/3/layout/CircleRelationship"/>
    <dgm:cxn modelId="{CD1289B7-767D-4D79-86E3-49FB2C23E6C3}" type="presParOf" srcId="{0D959278-E9BD-4DAC-8A3D-A9DF3864C7DA}" destId="{312EF0D9-5DEE-44CD-AC69-16A53B3E4918}" srcOrd="10" destOrd="0" presId="urn:microsoft.com/office/officeart/2009/3/layout/CircleRelationship"/>
    <dgm:cxn modelId="{69C96754-049B-4454-9E5B-D070F26795CF}" type="presParOf" srcId="{312EF0D9-5DEE-44CD-AC69-16A53B3E4918}" destId="{FFF7BC49-7A19-48FE-89DE-934B08FE3F10}" srcOrd="0" destOrd="0" presId="urn:microsoft.com/office/officeart/2009/3/layout/CircleRelationship"/>
    <dgm:cxn modelId="{658565E0-7DEA-44AF-8A91-AB68F4581D3A}" type="presParOf" srcId="{0D959278-E9BD-4DAC-8A3D-A9DF3864C7DA}" destId="{A3182980-6FD6-416A-822D-6D3179946B84}" srcOrd="11" destOrd="0" presId="urn:microsoft.com/office/officeart/2009/3/layout/CircleRelationship"/>
    <dgm:cxn modelId="{D78CD5CE-6F05-4F22-8D9A-C171D29818A6}" type="presParOf" srcId="{A3182980-6FD6-416A-822D-6D3179946B84}" destId="{1CE0EDD9-215E-489A-9195-204E0340D854}" srcOrd="0" destOrd="0" presId="urn:microsoft.com/office/officeart/2009/3/layout/CircleRelationship"/>
    <dgm:cxn modelId="{897F4AAA-26A4-4377-B87F-7DD5B1CA7D2B}" type="presParOf" srcId="{0D959278-E9BD-4DAC-8A3D-A9DF3864C7DA}" destId="{927E930C-756B-40D1-9777-AC103E9BCAE2}" srcOrd="12" destOrd="0" presId="urn:microsoft.com/office/officeart/2009/3/layout/CircleRelationship"/>
    <dgm:cxn modelId="{BA24F852-3CB6-4D2E-8F14-CB8D122C780D}" type="presParOf" srcId="{927E930C-756B-40D1-9777-AC103E9BCAE2}" destId="{AD0D02B8-E40C-4583-B8E9-AD91FA2A4400}" srcOrd="0" destOrd="0" presId="urn:microsoft.com/office/officeart/2009/3/layout/CircleRelationship"/>
    <dgm:cxn modelId="{59058D69-18FA-453E-AF51-B786F42455A7}" type="presParOf" srcId="{0D959278-E9BD-4DAC-8A3D-A9DF3864C7DA}" destId="{C3A1EE5C-965E-4AC5-B139-4CFDAC2D4AFB}" srcOrd="13" destOrd="0" presId="urn:microsoft.com/office/officeart/2009/3/layout/CircleRelationship"/>
    <dgm:cxn modelId="{A9692086-FFA3-48A3-815D-87B706E7EA52}" type="presParOf" srcId="{0D959278-E9BD-4DAC-8A3D-A9DF3864C7DA}" destId="{69E21E3B-2C79-40B0-A14A-F8BDA1C1BD4A}" srcOrd="14" destOrd="0" presId="urn:microsoft.com/office/officeart/2009/3/layout/CircleRelationship"/>
    <dgm:cxn modelId="{B34C83A8-DCF3-4E4B-AEAA-1FBD04049D77}" type="presParOf" srcId="{69E21E3B-2C79-40B0-A14A-F8BDA1C1BD4A}" destId="{59AD3885-18B4-4E08-AFEC-07FA65DD76B2}" srcOrd="0" destOrd="0" presId="urn:microsoft.com/office/officeart/2009/3/layout/CircleRelationship"/>
    <dgm:cxn modelId="{B8720B3C-7497-4C6E-84FB-5F0037E796FC}" type="presParOf" srcId="{0D959278-E9BD-4DAC-8A3D-A9DF3864C7DA}" destId="{B749825A-2E18-4C34-8C2E-F5A28AC9D4F5}" srcOrd="15" destOrd="0" presId="urn:microsoft.com/office/officeart/2009/3/layout/CircleRelationship"/>
    <dgm:cxn modelId="{4B7FBDD7-AE49-4FFB-A185-E43847EBD6BA}" type="presParOf" srcId="{0D959278-E9BD-4DAC-8A3D-A9DF3864C7DA}" destId="{FAA689CC-53BF-472F-BF33-58FEE313BD26}" srcOrd="16" destOrd="0" presId="urn:microsoft.com/office/officeart/2009/3/layout/CircleRelationship"/>
    <dgm:cxn modelId="{425863FD-9F45-4E55-900F-2974D56E2867}" type="presParOf" srcId="{FAA689CC-53BF-472F-BF33-58FEE313BD26}" destId="{E3AA44C1-59A1-4773-81F3-9E41E86082DD}" srcOrd="0" destOrd="0" presId="urn:microsoft.com/office/officeart/2009/3/layout/CircleRelationship"/>
    <dgm:cxn modelId="{5502B4B3-A080-499C-91A2-D869B638F8BB}" type="presParOf" srcId="{0D959278-E9BD-4DAC-8A3D-A9DF3864C7DA}" destId="{D9B2E676-692C-4B78-96E4-42D0F5C1CE6C}" srcOrd="17" destOrd="0" presId="urn:microsoft.com/office/officeart/2009/3/layout/CircleRelationship"/>
    <dgm:cxn modelId="{85F3AA33-A378-4522-9984-19C1F9D126A2}" type="presParOf" srcId="{0D959278-E9BD-4DAC-8A3D-A9DF3864C7DA}" destId="{3A7B7E3B-6C7A-4146-9A18-057529EE322A}" srcOrd="18" destOrd="0" presId="urn:microsoft.com/office/officeart/2009/3/layout/CircleRelationship"/>
    <dgm:cxn modelId="{4A6D0917-D4C1-4EF6-8223-AFC5B9624E47}" type="presParOf" srcId="{3A7B7E3B-6C7A-4146-9A18-057529EE322A}" destId="{53985679-FE57-472C-89C4-8B1C54152D2B}" srcOrd="0" destOrd="0" presId="urn:microsoft.com/office/officeart/2009/3/layout/CircleRelationship"/>
    <dgm:cxn modelId="{151CB58C-FA1A-4568-AD68-E4066564C63C}" type="presParOf" srcId="{0D959278-E9BD-4DAC-8A3D-A9DF3864C7DA}" destId="{3DE9D685-70F0-4ED8-8A27-1F76189FE8ED}" srcOrd="19" destOrd="0" presId="urn:microsoft.com/office/officeart/2009/3/layout/CircleRelationship"/>
    <dgm:cxn modelId="{E7E3C29C-3FF3-48AF-95E4-E008C1D59DE0}" type="presParOf" srcId="{3DE9D685-70F0-4ED8-8A27-1F76189FE8ED}" destId="{B505EE9F-5190-4D17-8ABD-A0C82E9E28D2}"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8166AC-38EE-4682-8C82-CCBDBEE58B83}" type="doc">
      <dgm:prSet loTypeId="urn:microsoft.com/office/officeart/2009/3/layout/CircleRelationship" loCatId="relationship" qsTypeId="urn:microsoft.com/office/officeart/2005/8/quickstyle/3d2" qsCatId="3D" csTypeId="urn:microsoft.com/office/officeart/2005/8/colors/colorful3" csCatId="colorful" phldr="1"/>
      <dgm:spPr/>
      <dgm:t>
        <a:bodyPr/>
        <a:lstStyle/>
        <a:p>
          <a:endParaRPr lang="en-US"/>
        </a:p>
      </dgm:t>
    </dgm:pt>
    <dgm:pt modelId="{B1DB87EE-8974-4356-A869-C7C078DACE27}">
      <dgm:prSet phldrT="[Text]" custT="1"/>
      <dgm:spPr>
        <a:xfrm>
          <a:off x="1600214" y="1362717"/>
          <a:ext cx="4046798" cy="4047494"/>
        </a:xfrm>
        <a:prstGeom prst="ellipse">
          <a:avLst/>
        </a:prstGeom>
        <a:gradFill rotWithShape="0">
          <a:gsLst>
            <a:gs pos="0">
              <a:srgbClr val="F96A1B">
                <a:hueOff val="0"/>
                <a:satOff val="0"/>
                <a:lumOff val="0"/>
                <a:alphaOff val="0"/>
                <a:shade val="51000"/>
                <a:satMod val="130000"/>
              </a:srgbClr>
            </a:gs>
            <a:gs pos="80000">
              <a:srgbClr val="F96A1B">
                <a:hueOff val="0"/>
                <a:satOff val="0"/>
                <a:lumOff val="0"/>
                <a:alphaOff val="0"/>
                <a:shade val="93000"/>
                <a:satMod val="130000"/>
              </a:srgbClr>
            </a:gs>
            <a:gs pos="100000">
              <a:srgbClr val="F96A1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sz="5400" dirty="0" smtClean="0">
              <a:solidFill>
                <a:srgbClr val="FFFFFF"/>
              </a:solidFill>
              <a:effectLst>
                <a:outerShdw blurRad="38100" dist="38100" dir="2700000" algn="tl">
                  <a:srgbClr val="000000">
                    <a:alpha val="43137"/>
                  </a:srgbClr>
                </a:outerShdw>
              </a:effectLst>
              <a:latin typeface="+mn-lt"/>
              <a:ea typeface="+mn-ea"/>
              <a:cs typeface="+mn-cs"/>
            </a:rPr>
            <a:t>Women </a:t>
          </a:r>
          <a:r>
            <a:rPr lang="en-US" sz="2800" dirty="0" smtClean="0">
              <a:solidFill>
                <a:srgbClr val="FFFFFF"/>
              </a:solidFill>
              <a:effectLst>
                <a:outerShdw blurRad="38100" dist="38100" dir="2700000" algn="tl">
                  <a:srgbClr val="000000">
                    <a:alpha val="43137"/>
                  </a:srgbClr>
                </a:outerShdw>
              </a:effectLst>
              <a:latin typeface="+mn-lt"/>
              <a:ea typeface="+mn-ea"/>
              <a:cs typeface="+mn-cs"/>
            </a:rPr>
            <a:t>in Progressive Reform Movements</a:t>
          </a:r>
          <a:endParaRPr lang="en-US" sz="2800" dirty="0">
            <a:solidFill>
              <a:srgbClr val="FFFFFF"/>
            </a:solidFill>
            <a:effectLst>
              <a:outerShdw blurRad="38100" dist="38100" dir="2700000" algn="tl">
                <a:srgbClr val="000000">
                  <a:alpha val="43137"/>
                </a:srgbClr>
              </a:outerShdw>
            </a:effectLst>
            <a:latin typeface="+mn-lt"/>
            <a:ea typeface="+mn-ea"/>
            <a:cs typeface="+mn-cs"/>
          </a:endParaRPr>
        </a:p>
      </dgm:t>
    </dgm:pt>
    <dgm:pt modelId="{FCD9153D-9D9E-4374-8A46-C3C40DFD4D42}" type="parTrans" cxnId="{5254E5C6-23FF-4D3B-8C06-ABC02978D063}">
      <dgm:prSet/>
      <dgm:spPr/>
      <dgm:t>
        <a:bodyPr/>
        <a:lstStyle/>
        <a:p>
          <a:endParaRPr lang="en-US">
            <a:latin typeface="+mn-lt"/>
          </a:endParaRPr>
        </a:p>
      </dgm:t>
    </dgm:pt>
    <dgm:pt modelId="{A75A6427-4820-47FA-94C4-E1552F9FF784}" type="sibTrans" cxnId="{5254E5C6-23FF-4D3B-8C06-ABC02978D063}">
      <dgm:prSet/>
      <dgm:spPr/>
      <dgm:t>
        <a:bodyPr/>
        <a:lstStyle/>
        <a:p>
          <a:endParaRPr lang="en-US">
            <a:latin typeface="+mn-lt"/>
          </a:endParaRPr>
        </a:p>
      </dgm:t>
    </dgm:pt>
    <dgm:pt modelId="{882948ED-F61D-4120-B90A-DDA601181154}">
      <dgm:prSet phldrT="[Text]" custT="1"/>
      <dgm:spPr>
        <a:xfrm>
          <a:off x="0" y="914398"/>
          <a:ext cx="2411973" cy="2412247"/>
        </a:xfrm>
        <a:prstGeom prst="ellipse">
          <a:avLst/>
        </a:prstGeom>
        <a:gradFill rotWithShape="0">
          <a:gsLst>
            <a:gs pos="0">
              <a:srgbClr val="08A1D9">
                <a:hueOff val="-1908982"/>
                <a:satOff val="-16214"/>
                <a:lumOff val="54"/>
                <a:alphaOff val="0"/>
                <a:shade val="51000"/>
                <a:satMod val="130000"/>
              </a:srgbClr>
            </a:gs>
            <a:gs pos="80000">
              <a:srgbClr val="08A1D9">
                <a:hueOff val="-1908982"/>
                <a:satOff val="-16214"/>
                <a:lumOff val="54"/>
                <a:alphaOff val="0"/>
                <a:shade val="93000"/>
                <a:satMod val="130000"/>
              </a:srgbClr>
            </a:gs>
            <a:gs pos="100000">
              <a:srgbClr val="08A1D9">
                <a:hueOff val="-1908982"/>
                <a:satOff val="-16214"/>
                <a:lumOff val="54"/>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sz="2200" dirty="0" smtClean="0">
              <a:solidFill>
                <a:srgbClr val="FFFFFF"/>
              </a:solidFill>
              <a:effectLst>
                <a:outerShdw blurRad="38100" dist="38100" dir="2700000" algn="tl">
                  <a:srgbClr val="000000">
                    <a:alpha val="43137"/>
                  </a:srgbClr>
                </a:outerShdw>
              </a:effectLst>
              <a:latin typeface="+mn-lt"/>
              <a:ea typeface="+mn-ea"/>
              <a:cs typeface="+mn-cs"/>
            </a:rPr>
            <a:t>Muckraking</a:t>
          </a:r>
          <a:endParaRPr lang="en-US" sz="2200" dirty="0">
            <a:solidFill>
              <a:srgbClr val="FFFFFF"/>
            </a:solidFill>
            <a:effectLst>
              <a:outerShdw blurRad="38100" dist="38100" dir="2700000" algn="tl">
                <a:srgbClr val="000000">
                  <a:alpha val="43137"/>
                </a:srgbClr>
              </a:outerShdw>
            </a:effectLst>
            <a:latin typeface="+mn-lt"/>
            <a:ea typeface="+mn-ea"/>
            <a:cs typeface="+mn-cs"/>
          </a:endParaRPr>
        </a:p>
      </dgm:t>
    </dgm:pt>
    <dgm:pt modelId="{DAA86F95-0376-46E4-B6DA-9F2FEBD9E6F2}" type="parTrans" cxnId="{DF7BB006-EF83-44EB-B147-B066F034F4F9}">
      <dgm:prSet/>
      <dgm:spPr/>
      <dgm:t>
        <a:bodyPr/>
        <a:lstStyle/>
        <a:p>
          <a:endParaRPr lang="en-US">
            <a:latin typeface="+mn-lt"/>
          </a:endParaRPr>
        </a:p>
      </dgm:t>
    </dgm:pt>
    <dgm:pt modelId="{27ECCC3F-0C95-4280-9822-9114CB2D8384}" type="sibTrans" cxnId="{DF7BB006-EF83-44EB-B147-B066F034F4F9}">
      <dgm:prSet/>
      <dgm:spPr/>
      <dgm:t>
        <a:bodyPr/>
        <a:lstStyle/>
        <a:p>
          <a:endParaRPr lang="en-US">
            <a:latin typeface="+mn-lt"/>
          </a:endParaRPr>
        </a:p>
      </dgm:t>
    </dgm:pt>
    <dgm:pt modelId="{D0BE1770-D930-47ED-943E-833D1D8C5D96}">
      <dgm:prSet phldrT="[Text]" custT="1"/>
      <dgm:spPr>
        <a:xfrm>
          <a:off x="5587388" y="304804"/>
          <a:ext cx="2947011" cy="2947346"/>
        </a:xfrm>
        <a:prstGeom prst="ellipse">
          <a:avLst/>
        </a:prstGeom>
        <a:gradFill rotWithShape="0">
          <a:gsLst>
            <a:gs pos="0">
              <a:srgbClr val="08A1D9">
                <a:hueOff val="-3054371"/>
                <a:satOff val="-25943"/>
                <a:lumOff val="87"/>
                <a:alphaOff val="0"/>
                <a:shade val="51000"/>
                <a:satMod val="130000"/>
              </a:srgbClr>
            </a:gs>
            <a:gs pos="80000">
              <a:srgbClr val="08A1D9">
                <a:hueOff val="-3054371"/>
                <a:satOff val="-25943"/>
                <a:lumOff val="87"/>
                <a:alphaOff val="0"/>
                <a:shade val="93000"/>
                <a:satMod val="130000"/>
              </a:srgbClr>
            </a:gs>
            <a:gs pos="100000">
              <a:srgbClr val="08A1D9">
                <a:hueOff val="-3054371"/>
                <a:satOff val="-25943"/>
                <a:lumOff val="8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sz="2400" dirty="0" smtClean="0">
              <a:solidFill>
                <a:srgbClr val="FFFFFF"/>
              </a:solidFill>
              <a:effectLst>
                <a:outerShdw blurRad="38100" dist="38100" dir="2700000" algn="tl">
                  <a:srgbClr val="000000">
                    <a:alpha val="43137"/>
                  </a:srgbClr>
                </a:outerShdw>
              </a:effectLst>
              <a:latin typeface="+mn-lt"/>
              <a:ea typeface="+mn-ea"/>
              <a:cs typeface="+mn-cs"/>
            </a:rPr>
            <a:t>Immigration</a:t>
          </a:r>
          <a:endParaRPr lang="en-US" sz="2400" dirty="0">
            <a:solidFill>
              <a:srgbClr val="FFFFFF"/>
            </a:solidFill>
            <a:effectLst>
              <a:outerShdw blurRad="38100" dist="38100" dir="2700000" algn="tl">
                <a:srgbClr val="000000">
                  <a:alpha val="43137"/>
                </a:srgbClr>
              </a:outerShdw>
            </a:effectLst>
            <a:latin typeface="+mn-lt"/>
            <a:ea typeface="+mn-ea"/>
            <a:cs typeface="+mn-cs"/>
          </a:endParaRPr>
        </a:p>
      </dgm:t>
    </dgm:pt>
    <dgm:pt modelId="{D368B13C-EB5A-4963-876F-9B3626CFFF38}" type="parTrans" cxnId="{628D2D59-4A35-414E-A922-6B888DEDE4B0}">
      <dgm:prSet/>
      <dgm:spPr/>
      <dgm:t>
        <a:bodyPr/>
        <a:lstStyle/>
        <a:p>
          <a:endParaRPr lang="en-US">
            <a:latin typeface="+mn-lt"/>
          </a:endParaRPr>
        </a:p>
      </dgm:t>
    </dgm:pt>
    <dgm:pt modelId="{71AA39E1-B248-44BB-81E1-D3E111561485}" type="sibTrans" cxnId="{628D2D59-4A35-414E-A922-6B888DEDE4B0}">
      <dgm:prSet/>
      <dgm:spPr/>
      <dgm:t>
        <a:bodyPr/>
        <a:lstStyle/>
        <a:p>
          <a:endParaRPr lang="en-US">
            <a:latin typeface="+mn-lt"/>
          </a:endParaRPr>
        </a:p>
      </dgm:t>
    </dgm:pt>
    <dgm:pt modelId="{8D1325E4-22EC-473D-AABF-05D560699C74}">
      <dgm:prSet phldrT="[Text]" custT="1"/>
      <dgm:spPr>
        <a:xfrm>
          <a:off x="5695769" y="3399849"/>
          <a:ext cx="2538572" cy="2538861"/>
        </a:xfrm>
        <a:prstGeom prst="ellipse">
          <a:avLst/>
        </a:prstGeom>
        <a:gradFill rotWithShape="0">
          <a:gsLst>
            <a:gs pos="0">
              <a:srgbClr val="08A1D9">
                <a:hueOff val="-4581557"/>
                <a:satOff val="-38914"/>
                <a:lumOff val="130"/>
                <a:alphaOff val="0"/>
                <a:shade val="51000"/>
                <a:satMod val="130000"/>
              </a:srgbClr>
            </a:gs>
            <a:gs pos="80000">
              <a:srgbClr val="08A1D9">
                <a:hueOff val="-4581557"/>
                <a:satOff val="-38914"/>
                <a:lumOff val="130"/>
                <a:alphaOff val="0"/>
                <a:shade val="93000"/>
                <a:satMod val="130000"/>
              </a:srgbClr>
            </a:gs>
            <a:gs pos="100000">
              <a:srgbClr val="08A1D9">
                <a:hueOff val="-4581557"/>
                <a:satOff val="-38914"/>
                <a:lumOff val="13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sz="2200" dirty="0" smtClean="0">
              <a:solidFill>
                <a:srgbClr val="FFFFFF"/>
              </a:solidFill>
              <a:effectLst>
                <a:outerShdw blurRad="38100" dist="38100" dir="2700000" algn="tl">
                  <a:srgbClr val="000000">
                    <a:alpha val="43137"/>
                  </a:srgbClr>
                </a:outerShdw>
              </a:effectLst>
              <a:latin typeface="+mn-lt"/>
              <a:ea typeface="+mn-ea"/>
              <a:cs typeface="+mn-cs"/>
            </a:rPr>
            <a:t>Temperance</a:t>
          </a:r>
          <a:endParaRPr lang="en-US" sz="2200" dirty="0">
            <a:solidFill>
              <a:srgbClr val="FFFFFF"/>
            </a:solidFill>
            <a:effectLst>
              <a:outerShdw blurRad="38100" dist="38100" dir="2700000" algn="tl">
                <a:srgbClr val="000000">
                  <a:alpha val="43137"/>
                </a:srgbClr>
              </a:outerShdw>
            </a:effectLst>
            <a:latin typeface="+mn-lt"/>
            <a:ea typeface="+mn-ea"/>
            <a:cs typeface="+mn-cs"/>
          </a:endParaRPr>
        </a:p>
      </dgm:t>
    </dgm:pt>
    <dgm:pt modelId="{67B5756F-A180-4FFE-9D04-0C1A736463CC}" type="parTrans" cxnId="{E5413EAB-59E6-401A-BC0D-6B3C14EDB61A}">
      <dgm:prSet/>
      <dgm:spPr/>
      <dgm:t>
        <a:bodyPr/>
        <a:lstStyle/>
        <a:p>
          <a:endParaRPr lang="en-US">
            <a:latin typeface="+mn-lt"/>
          </a:endParaRPr>
        </a:p>
      </dgm:t>
    </dgm:pt>
    <dgm:pt modelId="{8B12628F-346E-4937-A273-623AC76C4999}" type="sibTrans" cxnId="{E5413EAB-59E6-401A-BC0D-6B3C14EDB61A}">
      <dgm:prSet/>
      <dgm:spPr/>
      <dgm:t>
        <a:bodyPr/>
        <a:lstStyle/>
        <a:p>
          <a:endParaRPr lang="en-US">
            <a:latin typeface="+mn-lt"/>
          </a:endParaRPr>
        </a:p>
      </dgm:t>
    </dgm:pt>
    <dgm:pt modelId="{2510428D-B614-4D43-B554-11C752D3CA81}">
      <dgm:prSet phldrT="[Text]" custT="1"/>
      <dgm:spPr>
        <a:xfrm>
          <a:off x="832440" y="4267197"/>
          <a:ext cx="2130233" cy="2130475"/>
        </a:xfrm>
        <a:prstGeom prst="ellipse">
          <a:avLst/>
        </a:prstGeom>
        <a:gradFill rotWithShape="0">
          <a:gsLst>
            <a:gs pos="0">
              <a:srgbClr val="08A1D9">
                <a:hueOff val="-5345149"/>
                <a:satOff val="-45400"/>
                <a:lumOff val="152"/>
                <a:alphaOff val="0"/>
                <a:shade val="51000"/>
                <a:satMod val="130000"/>
              </a:srgbClr>
            </a:gs>
            <a:gs pos="80000">
              <a:srgbClr val="08A1D9">
                <a:hueOff val="-5345149"/>
                <a:satOff val="-45400"/>
                <a:lumOff val="152"/>
                <a:alphaOff val="0"/>
                <a:shade val="93000"/>
                <a:satMod val="130000"/>
              </a:srgbClr>
            </a:gs>
            <a:gs pos="100000">
              <a:srgbClr val="08A1D9">
                <a:hueOff val="-5345149"/>
                <a:satOff val="-45400"/>
                <a:lumOff val="152"/>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sz="2800" smtClean="0">
              <a:solidFill>
                <a:srgbClr val="FFFFFF"/>
              </a:solidFill>
              <a:effectLst>
                <a:outerShdw blurRad="38100" dist="38100" dir="2700000" algn="tl">
                  <a:srgbClr val="000000">
                    <a:alpha val="43137"/>
                  </a:srgbClr>
                </a:outerShdw>
              </a:effectLst>
              <a:latin typeface="+mn-lt"/>
              <a:ea typeface="+mn-ea"/>
              <a:cs typeface="+mn-cs"/>
            </a:rPr>
            <a:t>Labor rights</a:t>
          </a:r>
          <a:endParaRPr lang="en-US" sz="2800" dirty="0">
            <a:solidFill>
              <a:srgbClr val="FFFFFF"/>
            </a:solidFill>
            <a:effectLst>
              <a:outerShdw blurRad="38100" dist="38100" dir="2700000" algn="tl">
                <a:srgbClr val="000000">
                  <a:alpha val="43137"/>
                </a:srgbClr>
              </a:outerShdw>
            </a:effectLst>
            <a:latin typeface="+mn-lt"/>
            <a:ea typeface="+mn-ea"/>
            <a:cs typeface="+mn-cs"/>
          </a:endParaRPr>
        </a:p>
      </dgm:t>
    </dgm:pt>
    <dgm:pt modelId="{F353288A-F5A8-46CB-ADB5-05663241C693}" type="parTrans" cxnId="{6F7310E7-C1F2-4665-8856-6DFAF9EB9D48}">
      <dgm:prSet/>
      <dgm:spPr/>
      <dgm:t>
        <a:bodyPr/>
        <a:lstStyle/>
        <a:p>
          <a:endParaRPr lang="en-US">
            <a:latin typeface="+mn-lt"/>
          </a:endParaRPr>
        </a:p>
      </dgm:t>
    </dgm:pt>
    <dgm:pt modelId="{AA2CEF7E-6DBE-4AE7-BD39-D19B41266D44}" type="sibTrans" cxnId="{6F7310E7-C1F2-4665-8856-6DFAF9EB9D48}">
      <dgm:prSet/>
      <dgm:spPr/>
      <dgm:t>
        <a:bodyPr/>
        <a:lstStyle/>
        <a:p>
          <a:endParaRPr lang="en-US">
            <a:latin typeface="+mn-lt"/>
          </a:endParaRPr>
        </a:p>
      </dgm:t>
    </dgm:pt>
    <dgm:pt modelId="{EEAC3C5C-B1F1-4B0A-9A6D-79F21ECB24FA}">
      <dgm:prSet phldrT="[Text]" custT="1"/>
      <dgm:spPr>
        <a:xfrm>
          <a:off x="3401788" y="-117388"/>
          <a:ext cx="2307447" cy="2307709"/>
        </a:xfrm>
        <a:prstGeom prst="ellipse">
          <a:avLst/>
        </a:prstGeom>
        <a:gradFill rotWithShape="0">
          <a:gsLst>
            <a:gs pos="0">
              <a:srgbClr val="08A1D9">
                <a:hueOff val="-6108742"/>
                <a:satOff val="-51885"/>
                <a:lumOff val="173"/>
                <a:alphaOff val="0"/>
                <a:shade val="51000"/>
                <a:satMod val="130000"/>
              </a:srgbClr>
            </a:gs>
            <a:gs pos="80000">
              <a:srgbClr val="08A1D9">
                <a:hueOff val="-6108742"/>
                <a:satOff val="-51885"/>
                <a:lumOff val="173"/>
                <a:alphaOff val="0"/>
                <a:shade val="93000"/>
                <a:satMod val="130000"/>
              </a:srgbClr>
            </a:gs>
            <a:gs pos="100000">
              <a:srgbClr val="08A1D9">
                <a:hueOff val="-6108742"/>
                <a:satOff val="-51885"/>
                <a:lumOff val="17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sz="2800" smtClean="0">
              <a:solidFill>
                <a:srgbClr val="FFFFFF"/>
              </a:solidFill>
              <a:effectLst>
                <a:outerShdw blurRad="38100" dist="38100" dir="2700000" algn="tl">
                  <a:srgbClr val="000000">
                    <a:alpha val="43137"/>
                  </a:srgbClr>
                </a:outerShdw>
              </a:effectLst>
              <a:latin typeface="+mn-lt"/>
              <a:ea typeface="+mn-ea"/>
              <a:cs typeface="+mn-cs"/>
            </a:rPr>
            <a:t>Suffrage</a:t>
          </a:r>
          <a:endParaRPr lang="en-US" sz="2800" dirty="0">
            <a:solidFill>
              <a:srgbClr val="FFFFFF"/>
            </a:solidFill>
            <a:effectLst>
              <a:outerShdw blurRad="38100" dist="38100" dir="2700000" algn="tl">
                <a:srgbClr val="000000">
                  <a:alpha val="43137"/>
                </a:srgbClr>
              </a:outerShdw>
            </a:effectLst>
            <a:latin typeface="+mn-lt"/>
            <a:ea typeface="+mn-ea"/>
            <a:cs typeface="+mn-cs"/>
          </a:endParaRPr>
        </a:p>
      </dgm:t>
    </dgm:pt>
    <dgm:pt modelId="{4A13080E-DA92-4EC2-A4DE-E888B73F5E60}" type="parTrans" cxnId="{7D46EE65-3A95-4231-A896-A2D806678D91}">
      <dgm:prSet/>
      <dgm:spPr/>
      <dgm:t>
        <a:bodyPr/>
        <a:lstStyle/>
        <a:p>
          <a:endParaRPr lang="en-US">
            <a:latin typeface="+mn-lt"/>
          </a:endParaRPr>
        </a:p>
      </dgm:t>
    </dgm:pt>
    <dgm:pt modelId="{749E6A3D-D0D7-4FAE-BDE1-A1AC14ADD5D0}" type="sibTrans" cxnId="{7D46EE65-3A95-4231-A896-A2D806678D91}">
      <dgm:prSet/>
      <dgm:spPr/>
      <dgm:t>
        <a:bodyPr/>
        <a:lstStyle/>
        <a:p>
          <a:endParaRPr lang="en-US">
            <a:latin typeface="+mn-lt"/>
          </a:endParaRPr>
        </a:p>
      </dgm:t>
    </dgm:pt>
    <dgm:pt modelId="{0D959278-E9BD-4DAC-8A3D-A9DF3864C7DA}" type="pres">
      <dgm:prSet presAssocID="{818166AC-38EE-4682-8C82-CCBDBEE58B83}" presName="Name0" presStyleCnt="0">
        <dgm:presLayoutVars>
          <dgm:chMax val="1"/>
          <dgm:chPref val="1"/>
        </dgm:presLayoutVars>
      </dgm:prSet>
      <dgm:spPr/>
      <dgm:t>
        <a:bodyPr/>
        <a:lstStyle/>
        <a:p>
          <a:endParaRPr lang="en-US"/>
        </a:p>
      </dgm:t>
    </dgm:pt>
    <dgm:pt modelId="{2ACC6DE9-4DAA-499C-9675-3D806FB9C792}" type="pres">
      <dgm:prSet presAssocID="{B1DB87EE-8974-4356-A869-C7C078DACE27}" presName="Parent" presStyleLbl="node0" presStyleIdx="0" presStyleCnt="1" custScaleX="115755" custScaleY="115755" custLinFactNeighborX="1891" custLinFactNeighborY="11505">
        <dgm:presLayoutVars>
          <dgm:chMax val="5"/>
          <dgm:chPref val="5"/>
        </dgm:presLayoutVars>
      </dgm:prSet>
      <dgm:spPr>
        <a:prstGeom prst="ellipse">
          <a:avLst/>
        </a:prstGeom>
      </dgm:spPr>
      <dgm:t>
        <a:bodyPr/>
        <a:lstStyle/>
        <a:p>
          <a:endParaRPr lang="en-US"/>
        </a:p>
      </dgm:t>
    </dgm:pt>
    <dgm:pt modelId="{E00C5E9B-CE8E-44CC-8FD8-2664F1FAF878}" type="pres">
      <dgm:prSet presAssocID="{B1DB87EE-8974-4356-A869-C7C078DACE27}" presName="Accent2" presStyleLbl="node1" presStyleIdx="0" presStyleCnt="19" custLinFactX="93208" custLinFactY="70492" custLinFactNeighborX="100000" custLinFactNeighborY="100000"/>
      <dgm:spPr>
        <a:xfrm>
          <a:off x="3429000" y="4953000"/>
          <a:ext cx="281831" cy="281802"/>
        </a:xfrm>
        <a:prstGeom prst="ellipse">
          <a:avLst/>
        </a:prstGeom>
        <a:gradFill rotWithShape="0">
          <a:gsLst>
            <a:gs pos="0">
              <a:srgbClr val="08A1D9">
                <a:hueOff val="0"/>
                <a:satOff val="0"/>
                <a:lumOff val="0"/>
                <a:alphaOff val="0"/>
                <a:shade val="51000"/>
                <a:satMod val="130000"/>
              </a:srgbClr>
            </a:gs>
            <a:gs pos="80000">
              <a:srgbClr val="08A1D9">
                <a:hueOff val="0"/>
                <a:satOff val="0"/>
                <a:lumOff val="0"/>
                <a:alphaOff val="0"/>
                <a:shade val="93000"/>
                <a:satMod val="130000"/>
              </a:srgbClr>
            </a:gs>
            <a:gs pos="100000">
              <a:srgbClr val="08A1D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D14D40FB-677F-47B0-8AEE-CF07EBA58D24}" type="pres">
      <dgm:prSet presAssocID="{B1DB87EE-8974-4356-A869-C7C078DACE27}" presName="Accent3" presStyleLbl="node1" presStyleIdx="1" presStyleCnt="19" custLinFactNeighborX="11324" custLinFactNeighborY="4297"/>
      <dgm:spPr>
        <a:xfrm>
          <a:off x="5562599" y="2666999"/>
          <a:ext cx="281831" cy="281802"/>
        </a:xfrm>
        <a:prstGeom prst="ellipse">
          <a:avLst/>
        </a:prstGeom>
        <a:gradFill rotWithShape="0">
          <a:gsLst>
            <a:gs pos="0">
              <a:srgbClr val="08A1D9">
                <a:hueOff val="-381796"/>
                <a:satOff val="-3243"/>
                <a:lumOff val="11"/>
                <a:alphaOff val="0"/>
                <a:shade val="51000"/>
                <a:satMod val="130000"/>
              </a:srgbClr>
            </a:gs>
            <a:gs pos="80000">
              <a:srgbClr val="08A1D9">
                <a:hueOff val="-381796"/>
                <a:satOff val="-3243"/>
                <a:lumOff val="11"/>
                <a:alphaOff val="0"/>
                <a:shade val="93000"/>
                <a:satMod val="130000"/>
              </a:srgbClr>
            </a:gs>
            <a:gs pos="100000">
              <a:srgbClr val="08A1D9">
                <a:hueOff val="-381796"/>
                <a:satOff val="-3243"/>
                <a:lumOff val="11"/>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900E0B8E-8B9D-4A2E-8C42-05ED27E7129B}" type="pres">
      <dgm:prSet presAssocID="{B1DB87EE-8974-4356-A869-C7C078DACE27}" presName="Accent4" presStyleLbl="node1" presStyleIdx="2" presStyleCnt="19" custLinFactY="24675" custLinFactNeighborX="80241" custLinFactNeighborY="100000"/>
      <dgm:spPr>
        <a:xfrm>
          <a:off x="4495800" y="5257801"/>
          <a:ext cx="388683" cy="389275"/>
        </a:xfrm>
        <a:prstGeom prst="ellipse">
          <a:avLst/>
        </a:prstGeom>
        <a:gradFill rotWithShape="0">
          <a:gsLst>
            <a:gs pos="0">
              <a:srgbClr val="08A1D9">
                <a:hueOff val="-763593"/>
                <a:satOff val="-6486"/>
                <a:lumOff val="22"/>
                <a:alphaOff val="0"/>
                <a:shade val="51000"/>
                <a:satMod val="130000"/>
              </a:srgbClr>
            </a:gs>
            <a:gs pos="80000">
              <a:srgbClr val="08A1D9">
                <a:hueOff val="-763593"/>
                <a:satOff val="-6486"/>
                <a:lumOff val="22"/>
                <a:alphaOff val="0"/>
                <a:shade val="93000"/>
                <a:satMod val="130000"/>
              </a:srgbClr>
            </a:gs>
            <a:gs pos="100000">
              <a:srgbClr val="08A1D9">
                <a:hueOff val="-763593"/>
                <a:satOff val="-6486"/>
                <a:lumOff val="22"/>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0AB7F66F-80C4-4082-91B2-AD5C21FA7C0D}" type="pres">
      <dgm:prSet presAssocID="{B1DB87EE-8974-4356-A869-C7C078DACE27}" presName="Accent5" presStyleLbl="node1" presStyleIdx="3" presStyleCnt="19" custLinFactY="-100000" custLinFactNeighborX="-51081" custLinFactNeighborY="-180587"/>
      <dgm:spPr>
        <a:xfrm>
          <a:off x="2819401" y="838200"/>
          <a:ext cx="281831" cy="281802"/>
        </a:xfrm>
        <a:prstGeom prst="ellipse">
          <a:avLst/>
        </a:prstGeom>
        <a:gradFill rotWithShape="0">
          <a:gsLst>
            <a:gs pos="0">
              <a:srgbClr val="08A1D9">
                <a:hueOff val="-1145389"/>
                <a:satOff val="-9728"/>
                <a:lumOff val="32"/>
                <a:alphaOff val="0"/>
                <a:shade val="51000"/>
                <a:satMod val="130000"/>
              </a:srgbClr>
            </a:gs>
            <a:gs pos="80000">
              <a:srgbClr val="08A1D9">
                <a:hueOff val="-1145389"/>
                <a:satOff val="-9728"/>
                <a:lumOff val="32"/>
                <a:alphaOff val="0"/>
                <a:shade val="93000"/>
                <a:satMod val="130000"/>
              </a:srgbClr>
            </a:gs>
            <a:gs pos="100000">
              <a:srgbClr val="08A1D9">
                <a:hueOff val="-1145389"/>
                <a:satOff val="-9728"/>
                <a:lumOff val="32"/>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F5503F0F-E4F8-4C53-949F-38C06C87E02C}" type="pres">
      <dgm:prSet presAssocID="{B1DB87EE-8974-4356-A869-C7C078DACE27}" presName="Accent6" presStyleLbl="node1" presStyleIdx="4" presStyleCnt="19"/>
      <dgm:spPr>
        <a:xfrm>
          <a:off x="2076275" y="3241614"/>
          <a:ext cx="281831" cy="281802"/>
        </a:xfrm>
        <a:prstGeom prst="ellipse">
          <a:avLst/>
        </a:prstGeom>
        <a:gradFill rotWithShape="0">
          <a:gsLst>
            <a:gs pos="0">
              <a:srgbClr val="08A1D9">
                <a:hueOff val="-1527186"/>
                <a:satOff val="-12971"/>
                <a:lumOff val="43"/>
                <a:alphaOff val="0"/>
                <a:shade val="51000"/>
                <a:satMod val="130000"/>
              </a:srgbClr>
            </a:gs>
            <a:gs pos="80000">
              <a:srgbClr val="08A1D9">
                <a:hueOff val="-1527186"/>
                <a:satOff val="-12971"/>
                <a:lumOff val="43"/>
                <a:alphaOff val="0"/>
                <a:shade val="93000"/>
                <a:satMod val="130000"/>
              </a:srgbClr>
            </a:gs>
            <a:gs pos="100000">
              <a:srgbClr val="08A1D9">
                <a:hueOff val="-1527186"/>
                <a:satOff val="-12971"/>
                <a:lumOff val="4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9BACF9C0-473C-49C2-968A-9F65060B0C6A}" type="pres">
      <dgm:prSet presAssocID="{882948ED-F61D-4120-B90A-DDA601181154}" presName="Child1" presStyleLbl="node1" presStyleIdx="5" presStyleCnt="19" custScaleX="169696" custScaleY="169696" custLinFactNeighborX="-15569" custLinFactNeighborY="-32163">
        <dgm:presLayoutVars>
          <dgm:chMax val="0"/>
          <dgm:chPref val="0"/>
        </dgm:presLayoutVars>
      </dgm:prSet>
      <dgm:spPr>
        <a:prstGeom prst="ellipse">
          <a:avLst/>
        </a:prstGeom>
      </dgm:spPr>
      <dgm:t>
        <a:bodyPr/>
        <a:lstStyle/>
        <a:p>
          <a:endParaRPr lang="en-US"/>
        </a:p>
      </dgm:t>
    </dgm:pt>
    <dgm:pt modelId="{8C184286-E07F-45B4-840E-3E2125E394FB}" type="pres">
      <dgm:prSet presAssocID="{882948ED-F61D-4120-B90A-DDA601181154}" presName="Accent7" presStyleCnt="0"/>
      <dgm:spPr/>
      <dgm:t>
        <a:bodyPr/>
        <a:lstStyle/>
        <a:p>
          <a:endParaRPr lang="en-US"/>
        </a:p>
      </dgm:t>
    </dgm:pt>
    <dgm:pt modelId="{405E31EA-7363-46B9-AF77-E86E7CCBB6F0}" type="pres">
      <dgm:prSet presAssocID="{882948ED-F61D-4120-B90A-DDA601181154}" presName="AccentHold1" presStyleLbl="node1" presStyleIdx="6" presStyleCnt="19" custLinFactY="-28033" custLinFactNeighborX="-73934" custLinFactNeighborY="-100000"/>
      <dgm:spPr>
        <a:xfrm>
          <a:off x="3124199" y="1142998"/>
          <a:ext cx="388683" cy="389275"/>
        </a:xfrm>
        <a:prstGeom prst="ellipse">
          <a:avLst/>
        </a:prstGeom>
        <a:gradFill rotWithShape="0">
          <a:gsLst>
            <a:gs pos="0">
              <a:srgbClr val="08A1D9">
                <a:hueOff val="-2290779"/>
                <a:satOff val="-19457"/>
                <a:lumOff val="65"/>
                <a:alphaOff val="0"/>
                <a:shade val="51000"/>
                <a:satMod val="130000"/>
              </a:srgbClr>
            </a:gs>
            <a:gs pos="80000">
              <a:srgbClr val="08A1D9">
                <a:hueOff val="-2290779"/>
                <a:satOff val="-19457"/>
                <a:lumOff val="65"/>
                <a:alphaOff val="0"/>
                <a:shade val="93000"/>
                <a:satMod val="130000"/>
              </a:srgbClr>
            </a:gs>
            <a:gs pos="100000">
              <a:srgbClr val="08A1D9">
                <a:hueOff val="-2290779"/>
                <a:satOff val="-19457"/>
                <a:lumOff val="6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182DF386-4F75-48B5-BCB3-92A74C233621}" type="pres">
      <dgm:prSet presAssocID="{882948ED-F61D-4120-B90A-DDA601181154}" presName="Accent8" presStyleCnt="0"/>
      <dgm:spPr/>
      <dgm:t>
        <a:bodyPr/>
        <a:lstStyle/>
        <a:p>
          <a:endParaRPr lang="en-US"/>
        </a:p>
      </dgm:t>
    </dgm:pt>
    <dgm:pt modelId="{02F46F2D-23CA-4655-9A21-3BD1CA773CDF}" type="pres">
      <dgm:prSet presAssocID="{882948ED-F61D-4120-B90A-DDA601181154}" presName="AccentHold2" presStyleLbl="node1" presStyleIdx="7" presStyleCnt="19" custLinFactNeighborX="28332" custLinFactNeighborY="-30808"/>
      <dgm:spPr>
        <a:xfrm>
          <a:off x="1049815" y="3488057"/>
          <a:ext cx="702786" cy="702945"/>
        </a:xfrm>
        <a:prstGeom prst="ellipse">
          <a:avLst/>
        </a:prstGeom>
        <a:gradFill rotWithShape="0">
          <a:gsLst>
            <a:gs pos="0">
              <a:srgbClr val="08A1D9">
                <a:hueOff val="-2672575"/>
                <a:satOff val="-22700"/>
                <a:lumOff val="76"/>
                <a:alphaOff val="0"/>
                <a:shade val="51000"/>
                <a:satMod val="130000"/>
              </a:srgbClr>
            </a:gs>
            <a:gs pos="80000">
              <a:srgbClr val="08A1D9">
                <a:hueOff val="-2672575"/>
                <a:satOff val="-22700"/>
                <a:lumOff val="76"/>
                <a:alphaOff val="0"/>
                <a:shade val="93000"/>
                <a:satMod val="130000"/>
              </a:srgbClr>
            </a:gs>
            <a:gs pos="100000">
              <a:srgbClr val="08A1D9">
                <a:hueOff val="-2672575"/>
                <a:satOff val="-22700"/>
                <a:lumOff val="7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D0FCA07F-E528-42F6-86C0-88BCBF1402FB}" type="pres">
      <dgm:prSet presAssocID="{D0BE1770-D930-47ED-943E-833D1D8C5D96}" presName="Child2" presStyleLbl="node1" presStyleIdx="8" presStyleCnt="19" custScaleX="207339" custScaleY="207339" custLinFactNeighborX="48224" custLinFactNeighborY="-9192">
        <dgm:presLayoutVars>
          <dgm:chMax val="0"/>
          <dgm:chPref val="0"/>
        </dgm:presLayoutVars>
      </dgm:prSet>
      <dgm:spPr>
        <a:prstGeom prst="ellipse">
          <a:avLst/>
        </a:prstGeom>
      </dgm:spPr>
      <dgm:t>
        <a:bodyPr/>
        <a:lstStyle/>
        <a:p>
          <a:endParaRPr lang="en-US"/>
        </a:p>
      </dgm:t>
    </dgm:pt>
    <dgm:pt modelId="{312EF0D9-5DEE-44CD-AC69-16A53B3E4918}" type="pres">
      <dgm:prSet presAssocID="{D0BE1770-D930-47ED-943E-833D1D8C5D96}" presName="Accent9" presStyleCnt="0"/>
      <dgm:spPr/>
      <dgm:t>
        <a:bodyPr/>
        <a:lstStyle/>
        <a:p>
          <a:endParaRPr lang="en-US"/>
        </a:p>
      </dgm:t>
    </dgm:pt>
    <dgm:pt modelId="{FFF7BC49-7A19-48FE-89DE-934B08FE3F10}" type="pres">
      <dgm:prSet presAssocID="{D0BE1770-D930-47ED-943E-833D1D8C5D96}" presName="AccentHold1" presStyleLbl="node1" presStyleIdx="9" presStyleCnt="19" custLinFactNeighborX="36994" custLinFactNeighborY="-31337"/>
      <dgm:spPr>
        <a:xfrm>
          <a:off x="5173918" y="2057399"/>
          <a:ext cx="388683" cy="389275"/>
        </a:xfrm>
        <a:prstGeom prst="ellipse">
          <a:avLst/>
        </a:prstGeom>
        <a:gradFill rotWithShape="0">
          <a:gsLst>
            <a:gs pos="0">
              <a:srgbClr val="08A1D9">
                <a:hueOff val="-3436168"/>
                <a:satOff val="-29185"/>
                <a:lumOff val="97"/>
                <a:alphaOff val="0"/>
                <a:shade val="51000"/>
                <a:satMod val="130000"/>
              </a:srgbClr>
            </a:gs>
            <a:gs pos="80000">
              <a:srgbClr val="08A1D9">
                <a:hueOff val="-3436168"/>
                <a:satOff val="-29185"/>
                <a:lumOff val="97"/>
                <a:alphaOff val="0"/>
                <a:shade val="93000"/>
                <a:satMod val="130000"/>
              </a:srgbClr>
            </a:gs>
            <a:gs pos="100000">
              <a:srgbClr val="08A1D9">
                <a:hueOff val="-3436168"/>
                <a:satOff val="-29185"/>
                <a:lumOff val="9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A3182980-6FD6-416A-822D-6D3179946B84}" type="pres">
      <dgm:prSet presAssocID="{D0BE1770-D930-47ED-943E-833D1D8C5D96}" presName="Accent10" presStyleCnt="0"/>
      <dgm:spPr/>
      <dgm:t>
        <a:bodyPr/>
        <a:lstStyle/>
        <a:p>
          <a:endParaRPr lang="en-US"/>
        </a:p>
      </dgm:t>
    </dgm:pt>
    <dgm:pt modelId="{1CE0EDD9-215E-489A-9195-204E0340D854}" type="pres">
      <dgm:prSet presAssocID="{D0BE1770-D930-47ED-943E-833D1D8C5D96}" presName="AccentHold2" presStyleLbl="node1" presStyleIdx="10" presStyleCnt="19" custLinFactNeighborX="-17674" custLinFactNeighborY="46102"/>
      <dgm:spPr>
        <a:xfrm>
          <a:off x="533401" y="4671198"/>
          <a:ext cx="281831" cy="281802"/>
        </a:xfrm>
        <a:prstGeom prst="ellipse">
          <a:avLst/>
        </a:prstGeom>
        <a:gradFill rotWithShape="0">
          <a:gsLst>
            <a:gs pos="0">
              <a:srgbClr val="08A1D9">
                <a:hueOff val="-3817964"/>
                <a:satOff val="-32428"/>
                <a:lumOff val="108"/>
                <a:alphaOff val="0"/>
                <a:shade val="51000"/>
                <a:satMod val="130000"/>
              </a:srgbClr>
            </a:gs>
            <a:gs pos="80000">
              <a:srgbClr val="08A1D9">
                <a:hueOff val="-3817964"/>
                <a:satOff val="-32428"/>
                <a:lumOff val="108"/>
                <a:alphaOff val="0"/>
                <a:shade val="93000"/>
                <a:satMod val="130000"/>
              </a:srgbClr>
            </a:gs>
            <a:gs pos="100000">
              <a:srgbClr val="08A1D9">
                <a:hueOff val="-3817964"/>
                <a:satOff val="-32428"/>
                <a:lumOff val="10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927E930C-756B-40D1-9777-AC103E9BCAE2}" type="pres">
      <dgm:prSet presAssocID="{D0BE1770-D930-47ED-943E-833D1D8C5D96}" presName="Accent11" presStyleCnt="0"/>
      <dgm:spPr/>
      <dgm:t>
        <a:bodyPr/>
        <a:lstStyle/>
        <a:p>
          <a:endParaRPr lang="en-US"/>
        </a:p>
      </dgm:t>
    </dgm:pt>
    <dgm:pt modelId="{AD0D02B8-E40C-4583-B8E9-AD91FA2A4400}" type="pres">
      <dgm:prSet presAssocID="{D0BE1770-D930-47ED-943E-833D1D8C5D96}" presName="AccentHold3" presStyleLbl="node1" presStyleIdx="11" presStyleCnt="19" custLinFactX="75534" custLinFactY="100000" custLinFactNeighborX="100000" custLinFactNeighborY="107331"/>
      <dgm:spPr>
        <a:xfrm>
          <a:off x="3886199" y="4724399"/>
          <a:ext cx="281831" cy="281802"/>
        </a:xfrm>
        <a:prstGeom prst="ellipse">
          <a:avLst/>
        </a:prstGeom>
        <a:gradFill rotWithShape="0">
          <a:gsLst>
            <a:gs pos="0">
              <a:srgbClr val="08A1D9">
                <a:hueOff val="-4199760"/>
                <a:satOff val="-35671"/>
                <a:lumOff val="119"/>
                <a:alphaOff val="0"/>
                <a:shade val="51000"/>
                <a:satMod val="130000"/>
              </a:srgbClr>
            </a:gs>
            <a:gs pos="80000">
              <a:srgbClr val="08A1D9">
                <a:hueOff val="-4199760"/>
                <a:satOff val="-35671"/>
                <a:lumOff val="119"/>
                <a:alphaOff val="0"/>
                <a:shade val="93000"/>
                <a:satMod val="130000"/>
              </a:srgbClr>
            </a:gs>
            <a:gs pos="100000">
              <a:srgbClr val="08A1D9">
                <a:hueOff val="-4199760"/>
                <a:satOff val="-35671"/>
                <a:lumOff val="11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C3A1EE5C-965E-4AC5-B139-4CFDAC2D4AFB}" type="pres">
      <dgm:prSet presAssocID="{8D1325E4-22EC-473D-AABF-05D560699C74}" presName="Child3" presStyleLbl="node1" presStyleIdx="12" presStyleCnt="19" custScaleX="178603" custScaleY="178603" custLinFactNeighborX="-5542" custLinFactNeighborY="21378">
        <dgm:presLayoutVars>
          <dgm:chMax val="0"/>
          <dgm:chPref val="0"/>
        </dgm:presLayoutVars>
      </dgm:prSet>
      <dgm:spPr>
        <a:prstGeom prst="ellipse">
          <a:avLst/>
        </a:prstGeom>
      </dgm:spPr>
      <dgm:t>
        <a:bodyPr/>
        <a:lstStyle/>
        <a:p>
          <a:endParaRPr lang="en-US"/>
        </a:p>
      </dgm:t>
    </dgm:pt>
    <dgm:pt modelId="{69E21E3B-2C79-40B0-A14A-F8BDA1C1BD4A}" type="pres">
      <dgm:prSet presAssocID="{8D1325E4-22EC-473D-AABF-05D560699C74}" presName="Accent12" presStyleCnt="0"/>
      <dgm:spPr/>
      <dgm:t>
        <a:bodyPr/>
        <a:lstStyle/>
        <a:p>
          <a:endParaRPr lang="en-US"/>
        </a:p>
      </dgm:t>
    </dgm:pt>
    <dgm:pt modelId="{59AD3885-18B4-4E08-AFEC-07FA65DD76B2}" type="pres">
      <dgm:prSet presAssocID="{8D1325E4-22EC-473D-AABF-05D560699C74}" presName="AccentHold1" presStyleLbl="node1" presStyleIdx="13" presStyleCnt="19"/>
      <dgm:spPr>
        <a:xfrm>
          <a:off x="5932277" y="3605271"/>
          <a:ext cx="281831" cy="281802"/>
        </a:xfrm>
        <a:prstGeom prst="ellipse">
          <a:avLst/>
        </a:prstGeom>
        <a:gradFill rotWithShape="0">
          <a:gsLst>
            <a:gs pos="0">
              <a:srgbClr val="08A1D9">
                <a:hueOff val="-4963353"/>
                <a:satOff val="-42157"/>
                <a:lumOff val="141"/>
                <a:alphaOff val="0"/>
                <a:shade val="51000"/>
                <a:satMod val="130000"/>
              </a:srgbClr>
            </a:gs>
            <a:gs pos="80000">
              <a:srgbClr val="08A1D9">
                <a:hueOff val="-4963353"/>
                <a:satOff val="-42157"/>
                <a:lumOff val="141"/>
                <a:alphaOff val="0"/>
                <a:shade val="93000"/>
                <a:satMod val="130000"/>
              </a:srgbClr>
            </a:gs>
            <a:gs pos="100000">
              <a:srgbClr val="08A1D9">
                <a:hueOff val="-4963353"/>
                <a:satOff val="-42157"/>
                <a:lumOff val="141"/>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B749825A-2E18-4C34-8C2E-F5A28AC9D4F5}" type="pres">
      <dgm:prSet presAssocID="{2510428D-B614-4D43-B554-11C752D3CA81}" presName="Child4" presStyleLbl="node1" presStyleIdx="14" presStyleCnt="19" custScaleX="149874" custScaleY="149874" custLinFactNeighborX="-75036" custLinFactNeighborY="-17553">
        <dgm:presLayoutVars>
          <dgm:chMax val="0"/>
          <dgm:chPref val="0"/>
        </dgm:presLayoutVars>
      </dgm:prSet>
      <dgm:spPr>
        <a:prstGeom prst="ellipse">
          <a:avLst/>
        </a:prstGeom>
      </dgm:spPr>
      <dgm:t>
        <a:bodyPr/>
        <a:lstStyle/>
        <a:p>
          <a:endParaRPr lang="en-US"/>
        </a:p>
      </dgm:t>
    </dgm:pt>
    <dgm:pt modelId="{FAA689CC-53BF-472F-BF33-58FEE313BD26}" type="pres">
      <dgm:prSet presAssocID="{2510428D-B614-4D43-B554-11C752D3CA81}" presName="Accent13" presStyleCnt="0"/>
      <dgm:spPr/>
      <dgm:t>
        <a:bodyPr/>
        <a:lstStyle/>
        <a:p>
          <a:endParaRPr lang="en-US"/>
        </a:p>
      </dgm:t>
    </dgm:pt>
    <dgm:pt modelId="{E3AA44C1-59A1-4773-81F3-9E41E86082DD}" type="pres">
      <dgm:prSet presAssocID="{2510428D-B614-4D43-B554-11C752D3CA81}" presName="AccentHold1" presStyleLbl="node1" presStyleIdx="15" presStyleCnt="19" custLinFactX="28969" custLinFactY="27222" custLinFactNeighborX="100000" custLinFactNeighborY="100000"/>
      <dgm:spPr>
        <a:xfrm>
          <a:off x="3886199" y="5181600"/>
          <a:ext cx="281831" cy="281802"/>
        </a:xfrm>
        <a:prstGeom prst="ellipse">
          <a:avLst/>
        </a:prstGeom>
        <a:gradFill rotWithShape="0">
          <a:gsLst>
            <a:gs pos="0">
              <a:srgbClr val="08A1D9">
                <a:hueOff val="-5726946"/>
                <a:satOff val="-48642"/>
                <a:lumOff val="162"/>
                <a:alphaOff val="0"/>
                <a:shade val="51000"/>
                <a:satMod val="130000"/>
              </a:srgbClr>
            </a:gs>
            <a:gs pos="80000">
              <a:srgbClr val="08A1D9">
                <a:hueOff val="-5726946"/>
                <a:satOff val="-48642"/>
                <a:lumOff val="162"/>
                <a:alphaOff val="0"/>
                <a:shade val="93000"/>
                <a:satMod val="130000"/>
              </a:srgbClr>
            </a:gs>
            <a:gs pos="100000">
              <a:srgbClr val="08A1D9">
                <a:hueOff val="-5726946"/>
                <a:satOff val="-48642"/>
                <a:lumOff val="162"/>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D9B2E676-692C-4B78-96E4-42D0F5C1CE6C}" type="pres">
      <dgm:prSet presAssocID="{EEAC3C5C-B1F1-4B0A-9A6D-79F21ECB24FA}" presName="Child5" presStyleLbl="node1" presStyleIdx="16" presStyleCnt="19" custScaleX="162342" custScaleY="162342" custLinFactNeighborX="16608" custLinFactNeighborY="19796">
        <dgm:presLayoutVars>
          <dgm:chMax val="0"/>
          <dgm:chPref val="0"/>
        </dgm:presLayoutVars>
      </dgm:prSet>
      <dgm:spPr>
        <a:prstGeom prst="ellipse">
          <a:avLst/>
        </a:prstGeom>
      </dgm:spPr>
      <dgm:t>
        <a:bodyPr/>
        <a:lstStyle/>
        <a:p>
          <a:endParaRPr lang="en-US"/>
        </a:p>
      </dgm:t>
    </dgm:pt>
    <dgm:pt modelId="{3A7B7E3B-6C7A-4146-9A18-057529EE322A}" type="pres">
      <dgm:prSet presAssocID="{EEAC3C5C-B1F1-4B0A-9A6D-79F21ECB24FA}" presName="Accent15" presStyleCnt="0"/>
      <dgm:spPr/>
      <dgm:t>
        <a:bodyPr/>
        <a:lstStyle/>
        <a:p>
          <a:endParaRPr lang="en-US"/>
        </a:p>
      </dgm:t>
    </dgm:pt>
    <dgm:pt modelId="{53985679-FE57-472C-89C4-8B1C54152D2B}" type="pres">
      <dgm:prSet presAssocID="{EEAC3C5C-B1F1-4B0A-9A6D-79F21ECB24FA}" presName="AccentHold2" presStyleLbl="node1" presStyleIdx="17" presStyleCnt="19" custLinFactY="-100000" custLinFactNeighborX="-1543" custLinFactNeighborY="-102824"/>
      <dgm:spPr>
        <a:xfrm>
          <a:off x="1851767" y="1013600"/>
          <a:ext cx="281831" cy="281802"/>
        </a:xfrm>
        <a:prstGeom prst="ellipse">
          <a:avLst/>
        </a:prstGeom>
        <a:gradFill rotWithShape="0">
          <a:gsLst>
            <a:gs pos="0">
              <a:srgbClr val="08A1D9">
                <a:hueOff val="-6490539"/>
                <a:satOff val="-55128"/>
                <a:lumOff val="184"/>
                <a:alphaOff val="0"/>
                <a:shade val="51000"/>
                <a:satMod val="130000"/>
              </a:srgbClr>
            </a:gs>
            <a:gs pos="80000">
              <a:srgbClr val="08A1D9">
                <a:hueOff val="-6490539"/>
                <a:satOff val="-55128"/>
                <a:lumOff val="184"/>
                <a:alphaOff val="0"/>
                <a:shade val="93000"/>
                <a:satMod val="130000"/>
              </a:srgbClr>
            </a:gs>
            <a:gs pos="100000">
              <a:srgbClr val="08A1D9">
                <a:hueOff val="-6490539"/>
                <a:satOff val="-55128"/>
                <a:lumOff val="184"/>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 modelId="{3DE9D685-70F0-4ED8-8A27-1F76189FE8ED}" type="pres">
      <dgm:prSet presAssocID="{EEAC3C5C-B1F1-4B0A-9A6D-79F21ECB24FA}" presName="Accent16" presStyleCnt="0"/>
      <dgm:spPr/>
      <dgm:t>
        <a:bodyPr/>
        <a:lstStyle/>
        <a:p>
          <a:endParaRPr lang="en-US"/>
        </a:p>
      </dgm:t>
    </dgm:pt>
    <dgm:pt modelId="{B505EE9F-5190-4D17-8ABD-A0C82E9E28D2}" type="pres">
      <dgm:prSet presAssocID="{EEAC3C5C-B1F1-4B0A-9A6D-79F21ECB24FA}" presName="AccentHold3" presStyleLbl="node1" presStyleIdx="18" presStyleCnt="19" custLinFactNeighborX="61786" custLinFactNeighborY="-60514"/>
      <dgm:spPr>
        <a:xfrm>
          <a:off x="5311830" y="223688"/>
          <a:ext cx="281831" cy="281802"/>
        </a:xfrm>
        <a:prstGeom prst="ellipse">
          <a:avLst/>
        </a:prstGeom>
        <a:gradFill rotWithShape="0">
          <a:gsLst>
            <a:gs pos="0">
              <a:srgbClr val="08A1D9">
                <a:hueOff val="-6872335"/>
                <a:satOff val="-58371"/>
                <a:lumOff val="195"/>
                <a:alphaOff val="0"/>
                <a:shade val="51000"/>
                <a:satMod val="130000"/>
              </a:srgbClr>
            </a:gs>
            <a:gs pos="80000">
              <a:srgbClr val="08A1D9">
                <a:hueOff val="-6872335"/>
                <a:satOff val="-58371"/>
                <a:lumOff val="195"/>
                <a:alphaOff val="0"/>
                <a:shade val="93000"/>
                <a:satMod val="130000"/>
              </a:srgbClr>
            </a:gs>
            <a:gs pos="100000">
              <a:srgbClr val="08A1D9">
                <a:hueOff val="-6872335"/>
                <a:satOff val="-58371"/>
                <a:lumOff val="19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endParaRPr lang="en-US"/>
        </a:p>
      </dgm:t>
    </dgm:pt>
  </dgm:ptLst>
  <dgm:cxnLst>
    <dgm:cxn modelId="{5254E5C6-23FF-4D3B-8C06-ABC02978D063}" srcId="{818166AC-38EE-4682-8C82-CCBDBEE58B83}" destId="{B1DB87EE-8974-4356-A869-C7C078DACE27}" srcOrd="0" destOrd="0" parTransId="{FCD9153D-9D9E-4374-8A46-C3C40DFD4D42}" sibTransId="{A75A6427-4820-47FA-94C4-E1552F9FF784}"/>
    <dgm:cxn modelId="{DF7BB006-EF83-44EB-B147-B066F034F4F9}" srcId="{B1DB87EE-8974-4356-A869-C7C078DACE27}" destId="{882948ED-F61D-4120-B90A-DDA601181154}" srcOrd="0" destOrd="0" parTransId="{DAA86F95-0376-46E4-B6DA-9F2FEBD9E6F2}" sibTransId="{27ECCC3F-0C95-4280-9822-9114CB2D8384}"/>
    <dgm:cxn modelId="{7A14B6A7-C574-4EE8-B88D-6832D0EE25ED}" type="presOf" srcId="{D0BE1770-D930-47ED-943E-833D1D8C5D96}" destId="{D0FCA07F-E528-42F6-86C0-88BCBF1402FB}" srcOrd="0" destOrd="0" presId="urn:microsoft.com/office/officeart/2009/3/layout/CircleRelationship"/>
    <dgm:cxn modelId="{31BB95D6-55DB-4070-91F8-D78C9B94B27E}" type="presOf" srcId="{EEAC3C5C-B1F1-4B0A-9A6D-79F21ECB24FA}" destId="{D9B2E676-692C-4B78-96E4-42D0F5C1CE6C}" srcOrd="0" destOrd="0" presId="urn:microsoft.com/office/officeart/2009/3/layout/CircleRelationship"/>
    <dgm:cxn modelId="{11DBE5FF-6EAD-4641-A89A-6B0AD4FFA037}" type="presOf" srcId="{2510428D-B614-4D43-B554-11C752D3CA81}" destId="{B749825A-2E18-4C34-8C2E-F5A28AC9D4F5}" srcOrd="0" destOrd="0" presId="urn:microsoft.com/office/officeart/2009/3/layout/CircleRelationship"/>
    <dgm:cxn modelId="{6F7310E7-C1F2-4665-8856-6DFAF9EB9D48}" srcId="{B1DB87EE-8974-4356-A869-C7C078DACE27}" destId="{2510428D-B614-4D43-B554-11C752D3CA81}" srcOrd="3" destOrd="0" parTransId="{F353288A-F5A8-46CB-ADB5-05663241C693}" sibTransId="{AA2CEF7E-6DBE-4AE7-BD39-D19B41266D44}"/>
    <dgm:cxn modelId="{628D2D59-4A35-414E-A922-6B888DEDE4B0}" srcId="{B1DB87EE-8974-4356-A869-C7C078DACE27}" destId="{D0BE1770-D930-47ED-943E-833D1D8C5D96}" srcOrd="1" destOrd="0" parTransId="{D368B13C-EB5A-4963-876F-9B3626CFFF38}" sibTransId="{71AA39E1-B248-44BB-81E1-D3E111561485}"/>
    <dgm:cxn modelId="{7D46EE65-3A95-4231-A896-A2D806678D91}" srcId="{B1DB87EE-8974-4356-A869-C7C078DACE27}" destId="{EEAC3C5C-B1F1-4B0A-9A6D-79F21ECB24FA}" srcOrd="4" destOrd="0" parTransId="{4A13080E-DA92-4EC2-A4DE-E888B73F5E60}" sibTransId="{749E6A3D-D0D7-4FAE-BDE1-A1AC14ADD5D0}"/>
    <dgm:cxn modelId="{03CE23EE-297E-4AE4-981A-42B02F121A38}" type="presOf" srcId="{882948ED-F61D-4120-B90A-DDA601181154}" destId="{9BACF9C0-473C-49C2-968A-9F65060B0C6A}" srcOrd="0" destOrd="0" presId="urn:microsoft.com/office/officeart/2009/3/layout/CircleRelationship"/>
    <dgm:cxn modelId="{1CEA3D93-3D47-4979-B768-E509C0DA6FC9}" type="presOf" srcId="{B1DB87EE-8974-4356-A869-C7C078DACE27}" destId="{2ACC6DE9-4DAA-499C-9675-3D806FB9C792}" srcOrd="0" destOrd="0" presId="urn:microsoft.com/office/officeart/2009/3/layout/CircleRelationship"/>
    <dgm:cxn modelId="{E5413EAB-59E6-401A-BC0D-6B3C14EDB61A}" srcId="{B1DB87EE-8974-4356-A869-C7C078DACE27}" destId="{8D1325E4-22EC-473D-AABF-05D560699C74}" srcOrd="2" destOrd="0" parTransId="{67B5756F-A180-4FFE-9D04-0C1A736463CC}" sibTransId="{8B12628F-346E-4937-A273-623AC76C4999}"/>
    <dgm:cxn modelId="{CD3B9BD5-2BEF-4C6C-9499-389079726313}" type="presOf" srcId="{818166AC-38EE-4682-8C82-CCBDBEE58B83}" destId="{0D959278-E9BD-4DAC-8A3D-A9DF3864C7DA}" srcOrd="0" destOrd="0" presId="urn:microsoft.com/office/officeart/2009/3/layout/CircleRelationship"/>
    <dgm:cxn modelId="{5635F8A1-71E6-4276-86E9-F88DDE77BB4F}" type="presOf" srcId="{8D1325E4-22EC-473D-AABF-05D560699C74}" destId="{C3A1EE5C-965E-4AC5-B139-4CFDAC2D4AFB}" srcOrd="0" destOrd="0" presId="urn:microsoft.com/office/officeart/2009/3/layout/CircleRelationship"/>
    <dgm:cxn modelId="{4B6AEA0E-E76E-4416-BC97-462399A7989F}" type="presParOf" srcId="{0D959278-E9BD-4DAC-8A3D-A9DF3864C7DA}" destId="{2ACC6DE9-4DAA-499C-9675-3D806FB9C792}" srcOrd="0" destOrd="0" presId="urn:microsoft.com/office/officeart/2009/3/layout/CircleRelationship"/>
    <dgm:cxn modelId="{C58FAD65-00B0-40BD-8DD8-384FA430F6E6}" type="presParOf" srcId="{0D959278-E9BD-4DAC-8A3D-A9DF3864C7DA}" destId="{E00C5E9B-CE8E-44CC-8FD8-2664F1FAF878}" srcOrd="1" destOrd="0" presId="urn:microsoft.com/office/officeart/2009/3/layout/CircleRelationship"/>
    <dgm:cxn modelId="{C8E5FF23-50D9-4E92-B5DF-0B9F817892EE}" type="presParOf" srcId="{0D959278-E9BD-4DAC-8A3D-A9DF3864C7DA}" destId="{D14D40FB-677F-47B0-8AEE-CF07EBA58D24}" srcOrd="2" destOrd="0" presId="urn:microsoft.com/office/officeart/2009/3/layout/CircleRelationship"/>
    <dgm:cxn modelId="{E1FF75BE-E431-4128-B8B7-AC1F051F8C56}" type="presParOf" srcId="{0D959278-E9BD-4DAC-8A3D-A9DF3864C7DA}" destId="{900E0B8E-8B9D-4A2E-8C42-05ED27E7129B}" srcOrd="3" destOrd="0" presId="urn:microsoft.com/office/officeart/2009/3/layout/CircleRelationship"/>
    <dgm:cxn modelId="{9C817967-D3D2-49B9-91F9-95BA5DB97929}" type="presParOf" srcId="{0D959278-E9BD-4DAC-8A3D-A9DF3864C7DA}" destId="{0AB7F66F-80C4-4082-91B2-AD5C21FA7C0D}" srcOrd="4" destOrd="0" presId="urn:microsoft.com/office/officeart/2009/3/layout/CircleRelationship"/>
    <dgm:cxn modelId="{56D9F20D-1E6B-4E7C-BEEE-567888BBB14B}" type="presParOf" srcId="{0D959278-E9BD-4DAC-8A3D-A9DF3864C7DA}" destId="{F5503F0F-E4F8-4C53-949F-38C06C87E02C}" srcOrd="5" destOrd="0" presId="urn:microsoft.com/office/officeart/2009/3/layout/CircleRelationship"/>
    <dgm:cxn modelId="{B5138330-A877-4A25-9755-928DAF8B15FF}" type="presParOf" srcId="{0D959278-E9BD-4DAC-8A3D-A9DF3864C7DA}" destId="{9BACF9C0-473C-49C2-968A-9F65060B0C6A}" srcOrd="6" destOrd="0" presId="urn:microsoft.com/office/officeart/2009/3/layout/CircleRelationship"/>
    <dgm:cxn modelId="{D4D2FA0A-3FBC-4106-B9B6-C36E66CCAE11}" type="presParOf" srcId="{0D959278-E9BD-4DAC-8A3D-A9DF3864C7DA}" destId="{8C184286-E07F-45B4-840E-3E2125E394FB}" srcOrd="7" destOrd="0" presId="urn:microsoft.com/office/officeart/2009/3/layout/CircleRelationship"/>
    <dgm:cxn modelId="{770CEC8B-D502-4C2E-B8B3-4C28497A0F83}" type="presParOf" srcId="{8C184286-E07F-45B4-840E-3E2125E394FB}" destId="{405E31EA-7363-46B9-AF77-E86E7CCBB6F0}" srcOrd="0" destOrd="0" presId="urn:microsoft.com/office/officeart/2009/3/layout/CircleRelationship"/>
    <dgm:cxn modelId="{D38ECF56-73A9-4343-BF42-D1490AF189C8}" type="presParOf" srcId="{0D959278-E9BD-4DAC-8A3D-A9DF3864C7DA}" destId="{182DF386-4F75-48B5-BCB3-92A74C233621}" srcOrd="8" destOrd="0" presId="urn:microsoft.com/office/officeart/2009/3/layout/CircleRelationship"/>
    <dgm:cxn modelId="{900EF23E-CBFE-4A54-BA78-5EE20FD0347C}" type="presParOf" srcId="{182DF386-4F75-48B5-BCB3-92A74C233621}" destId="{02F46F2D-23CA-4655-9A21-3BD1CA773CDF}" srcOrd="0" destOrd="0" presId="urn:microsoft.com/office/officeart/2009/3/layout/CircleRelationship"/>
    <dgm:cxn modelId="{B52045B8-AC83-426F-A168-0CA7A92EFD25}" type="presParOf" srcId="{0D959278-E9BD-4DAC-8A3D-A9DF3864C7DA}" destId="{D0FCA07F-E528-42F6-86C0-88BCBF1402FB}" srcOrd="9" destOrd="0" presId="urn:microsoft.com/office/officeart/2009/3/layout/CircleRelationship"/>
    <dgm:cxn modelId="{3FD5B579-10E8-4049-B393-E12E63782DC8}" type="presParOf" srcId="{0D959278-E9BD-4DAC-8A3D-A9DF3864C7DA}" destId="{312EF0D9-5DEE-44CD-AC69-16A53B3E4918}" srcOrd="10" destOrd="0" presId="urn:microsoft.com/office/officeart/2009/3/layout/CircleRelationship"/>
    <dgm:cxn modelId="{1DBDB8B7-E4CC-4456-8585-1EC0DF19D43D}" type="presParOf" srcId="{312EF0D9-5DEE-44CD-AC69-16A53B3E4918}" destId="{FFF7BC49-7A19-48FE-89DE-934B08FE3F10}" srcOrd="0" destOrd="0" presId="urn:microsoft.com/office/officeart/2009/3/layout/CircleRelationship"/>
    <dgm:cxn modelId="{F7F00B78-3E05-4982-B81B-84812ECC7522}" type="presParOf" srcId="{0D959278-E9BD-4DAC-8A3D-A9DF3864C7DA}" destId="{A3182980-6FD6-416A-822D-6D3179946B84}" srcOrd="11" destOrd="0" presId="urn:microsoft.com/office/officeart/2009/3/layout/CircleRelationship"/>
    <dgm:cxn modelId="{13FADF6E-3EED-4626-A49A-F12C0B68710E}" type="presParOf" srcId="{A3182980-6FD6-416A-822D-6D3179946B84}" destId="{1CE0EDD9-215E-489A-9195-204E0340D854}" srcOrd="0" destOrd="0" presId="urn:microsoft.com/office/officeart/2009/3/layout/CircleRelationship"/>
    <dgm:cxn modelId="{BC1233EA-3604-4DE3-A15F-ADB9A7BD6E55}" type="presParOf" srcId="{0D959278-E9BD-4DAC-8A3D-A9DF3864C7DA}" destId="{927E930C-756B-40D1-9777-AC103E9BCAE2}" srcOrd="12" destOrd="0" presId="urn:microsoft.com/office/officeart/2009/3/layout/CircleRelationship"/>
    <dgm:cxn modelId="{D34CEB62-3467-4A0F-A94C-B189454F263D}" type="presParOf" srcId="{927E930C-756B-40D1-9777-AC103E9BCAE2}" destId="{AD0D02B8-E40C-4583-B8E9-AD91FA2A4400}" srcOrd="0" destOrd="0" presId="urn:microsoft.com/office/officeart/2009/3/layout/CircleRelationship"/>
    <dgm:cxn modelId="{C8F1D45D-A354-4704-9205-38A15132855E}" type="presParOf" srcId="{0D959278-E9BD-4DAC-8A3D-A9DF3864C7DA}" destId="{C3A1EE5C-965E-4AC5-B139-4CFDAC2D4AFB}" srcOrd="13" destOrd="0" presId="urn:microsoft.com/office/officeart/2009/3/layout/CircleRelationship"/>
    <dgm:cxn modelId="{EF669368-D226-400E-B124-6D9029720D7D}" type="presParOf" srcId="{0D959278-E9BD-4DAC-8A3D-A9DF3864C7DA}" destId="{69E21E3B-2C79-40B0-A14A-F8BDA1C1BD4A}" srcOrd="14" destOrd="0" presId="urn:microsoft.com/office/officeart/2009/3/layout/CircleRelationship"/>
    <dgm:cxn modelId="{CE694E4E-8347-468C-9453-4F280E0AF93A}" type="presParOf" srcId="{69E21E3B-2C79-40B0-A14A-F8BDA1C1BD4A}" destId="{59AD3885-18B4-4E08-AFEC-07FA65DD76B2}" srcOrd="0" destOrd="0" presId="urn:microsoft.com/office/officeart/2009/3/layout/CircleRelationship"/>
    <dgm:cxn modelId="{320A67DC-62AB-48D8-A047-B925DCC25E90}" type="presParOf" srcId="{0D959278-E9BD-4DAC-8A3D-A9DF3864C7DA}" destId="{B749825A-2E18-4C34-8C2E-F5A28AC9D4F5}" srcOrd="15" destOrd="0" presId="urn:microsoft.com/office/officeart/2009/3/layout/CircleRelationship"/>
    <dgm:cxn modelId="{1522186E-8189-4A0B-9789-ACB033F89802}" type="presParOf" srcId="{0D959278-E9BD-4DAC-8A3D-A9DF3864C7DA}" destId="{FAA689CC-53BF-472F-BF33-58FEE313BD26}" srcOrd="16" destOrd="0" presId="urn:microsoft.com/office/officeart/2009/3/layout/CircleRelationship"/>
    <dgm:cxn modelId="{4B25B99C-3C51-45A5-A745-13B165FE4229}" type="presParOf" srcId="{FAA689CC-53BF-472F-BF33-58FEE313BD26}" destId="{E3AA44C1-59A1-4773-81F3-9E41E86082DD}" srcOrd="0" destOrd="0" presId="urn:microsoft.com/office/officeart/2009/3/layout/CircleRelationship"/>
    <dgm:cxn modelId="{D8136AD6-C68C-4739-9EAE-580938CA5A0C}" type="presParOf" srcId="{0D959278-E9BD-4DAC-8A3D-A9DF3864C7DA}" destId="{D9B2E676-692C-4B78-96E4-42D0F5C1CE6C}" srcOrd="17" destOrd="0" presId="urn:microsoft.com/office/officeart/2009/3/layout/CircleRelationship"/>
    <dgm:cxn modelId="{969F8834-6816-4CDC-8DA2-28BA49F627A9}" type="presParOf" srcId="{0D959278-E9BD-4DAC-8A3D-A9DF3864C7DA}" destId="{3A7B7E3B-6C7A-4146-9A18-057529EE322A}" srcOrd="18" destOrd="0" presId="urn:microsoft.com/office/officeart/2009/3/layout/CircleRelationship"/>
    <dgm:cxn modelId="{FE51E1AB-2A75-4E9E-BA0B-B13C5104B73C}" type="presParOf" srcId="{3A7B7E3B-6C7A-4146-9A18-057529EE322A}" destId="{53985679-FE57-472C-89C4-8B1C54152D2B}" srcOrd="0" destOrd="0" presId="urn:microsoft.com/office/officeart/2009/3/layout/CircleRelationship"/>
    <dgm:cxn modelId="{15374A95-B928-4937-8264-C54B1BB5C324}" type="presParOf" srcId="{0D959278-E9BD-4DAC-8A3D-A9DF3864C7DA}" destId="{3DE9D685-70F0-4ED8-8A27-1F76189FE8ED}" srcOrd="19" destOrd="0" presId="urn:microsoft.com/office/officeart/2009/3/layout/CircleRelationship"/>
    <dgm:cxn modelId="{DBFEB9A5-2ADD-42D4-AE5E-0683C18AED81}" type="presParOf" srcId="{3DE9D685-70F0-4ED8-8A27-1F76189FE8ED}" destId="{B505EE9F-5190-4D17-8ABD-A0C82E9E28D2}"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C94AE4-A543-4EA1-9752-C7322397229C}" type="doc">
      <dgm:prSet loTypeId="urn:microsoft.com/office/officeart/2005/8/layout/radial3" loCatId="cycle" qsTypeId="urn:microsoft.com/office/officeart/2005/8/quickstyle/3d2" qsCatId="3D" csTypeId="urn:microsoft.com/office/officeart/2005/8/colors/colorful1" csCatId="colorful" phldr="1"/>
      <dgm:spPr/>
      <dgm:t>
        <a:bodyPr/>
        <a:lstStyle/>
        <a:p>
          <a:endParaRPr lang="en-US"/>
        </a:p>
      </dgm:t>
    </dgm:pt>
    <dgm:pt modelId="{7A42EE06-F809-4354-A6D0-8C11FE99787E}">
      <dgm:prSet phldrT="[Text]"/>
      <dgm:spPr>
        <a:xfrm>
          <a:off x="2513031" y="1231124"/>
          <a:ext cx="3067012" cy="3067012"/>
        </a:xfrm>
        <a:prstGeom prst="ellipse">
          <a:avLst/>
        </a:prstGeom>
        <a:gradFill rotWithShape="0">
          <a:gsLst>
            <a:gs pos="0">
              <a:srgbClr val="F96A1B">
                <a:alpha val="50000"/>
                <a:hueOff val="0"/>
                <a:satOff val="0"/>
                <a:lumOff val="0"/>
                <a:alphaOff val="0"/>
                <a:shade val="51000"/>
                <a:satMod val="130000"/>
              </a:srgbClr>
            </a:gs>
            <a:gs pos="80000">
              <a:srgbClr val="F96A1B">
                <a:alpha val="50000"/>
                <a:hueOff val="0"/>
                <a:satOff val="0"/>
                <a:lumOff val="0"/>
                <a:alphaOff val="0"/>
                <a:shade val="93000"/>
                <a:satMod val="130000"/>
              </a:srgbClr>
            </a:gs>
            <a:gs pos="100000">
              <a:srgbClr val="F96A1B">
                <a:alpha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Privacy</a:t>
          </a:r>
          <a:endParaRPr lang="en-US" dirty="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endParaRPr>
        </a:p>
      </dgm:t>
    </dgm:pt>
    <dgm:pt modelId="{AEC45E24-E3DC-481F-AA4A-B31055A95532}" type="parTrans" cxnId="{3CE166E3-375B-4B84-8DC0-92C022B9B47F}">
      <dgm:prSet/>
      <dgm:spPr/>
      <dgm:t>
        <a:bodyPr/>
        <a:lstStyle/>
        <a:p>
          <a:endParaRPr lang="en-US">
            <a:effectLst>
              <a:outerShdw blurRad="38100" dist="38100" dir="2700000" algn="tl">
                <a:srgbClr val="000000">
                  <a:alpha val="43137"/>
                </a:srgbClr>
              </a:outerShdw>
            </a:effectLst>
          </a:endParaRPr>
        </a:p>
      </dgm:t>
    </dgm:pt>
    <dgm:pt modelId="{7AEBF7EB-7C0D-4F8E-A5BE-93B17BAD834C}" type="sibTrans" cxnId="{3CE166E3-375B-4B84-8DC0-92C022B9B47F}">
      <dgm:prSet/>
      <dgm:spPr/>
      <dgm:t>
        <a:bodyPr/>
        <a:lstStyle/>
        <a:p>
          <a:endParaRPr lang="en-US">
            <a:effectLst>
              <a:outerShdw blurRad="38100" dist="38100" dir="2700000" algn="tl">
                <a:srgbClr val="000000">
                  <a:alpha val="43137"/>
                </a:srgbClr>
              </a:outerShdw>
            </a:effectLst>
          </a:endParaRPr>
        </a:p>
      </dgm:t>
    </dgm:pt>
    <dgm:pt modelId="{4692F1AE-D3CD-428F-973D-6A9F476D4AA4}">
      <dgm:prSet phldrT="[Text]"/>
      <dgm:spPr>
        <a:xfrm>
          <a:off x="2530727" y="60070"/>
          <a:ext cx="3031619" cy="1414460"/>
        </a:xfrm>
        <a:prstGeom prst="ellipse">
          <a:avLst/>
        </a:prstGeom>
        <a:gradFill rotWithShape="0">
          <a:gsLst>
            <a:gs pos="0">
              <a:srgbClr val="08A1D9">
                <a:alpha val="50000"/>
                <a:hueOff val="0"/>
                <a:satOff val="0"/>
                <a:lumOff val="0"/>
                <a:alphaOff val="0"/>
                <a:shade val="51000"/>
                <a:satMod val="130000"/>
              </a:srgbClr>
            </a:gs>
            <a:gs pos="80000">
              <a:srgbClr val="08A1D9">
                <a:alpha val="50000"/>
                <a:hueOff val="0"/>
                <a:satOff val="0"/>
                <a:lumOff val="0"/>
                <a:alphaOff val="0"/>
                <a:shade val="93000"/>
                <a:satMod val="130000"/>
              </a:srgbClr>
            </a:gs>
            <a:gs pos="100000">
              <a:srgbClr val="08A1D9">
                <a:alpha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1</a:t>
          </a:r>
          <a:r>
            <a:rPr lang="en-US" baseline="3000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st</a:t>
          </a:r>
          <a:r>
            <a:rPr lang="en-US"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 Amendment</a:t>
          </a:r>
          <a:endParaRPr lang="en-US" dirty="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endParaRPr>
        </a:p>
      </dgm:t>
    </dgm:pt>
    <dgm:pt modelId="{DB006D06-BACB-4D99-9C12-7F540F437F46}" type="parTrans" cxnId="{C2349B29-4715-4629-8E5B-89672C04B05F}">
      <dgm:prSet/>
      <dgm:spPr/>
      <dgm:t>
        <a:bodyPr/>
        <a:lstStyle/>
        <a:p>
          <a:endParaRPr lang="en-US">
            <a:effectLst>
              <a:outerShdw blurRad="38100" dist="38100" dir="2700000" algn="tl">
                <a:srgbClr val="000000">
                  <a:alpha val="43137"/>
                </a:srgbClr>
              </a:outerShdw>
            </a:effectLst>
          </a:endParaRPr>
        </a:p>
      </dgm:t>
    </dgm:pt>
    <dgm:pt modelId="{C0AA2401-DB27-491B-8573-5BFC25A6930E}" type="sibTrans" cxnId="{C2349B29-4715-4629-8E5B-89672C04B05F}">
      <dgm:prSet/>
      <dgm:spPr/>
      <dgm:t>
        <a:bodyPr/>
        <a:lstStyle/>
        <a:p>
          <a:endParaRPr lang="en-US">
            <a:effectLst>
              <a:outerShdw blurRad="38100" dist="38100" dir="2700000" algn="tl">
                <a:srgbClr val="000000">
                  <a:alpha val="43137"/>
                </a:srgbClr>
              </a:outerShdw>
            </a:effectLst>
          </a:endParaRPr>
        </a:p>
      </dgm:t>
    </dgm:pt>
    <dgm:pt modelId="{DDA7DAE4-D438-4431-A1D1-8DCB363E7BE6}">
      <dgm:prSet phldrT="[Text]"/>
      <dgm:spPr>
        <a:xfrm>
          <a:off x="4528058" y="2057400"/>
          <a:ext cx="3031619" cy="1414460"/>
        </a:xfrm>
        <a:prstGeom prst="ellipse">
          <a:avLst/>
        </a:prstGeom>
        <a:gradFill rotWithShape="0">
          <a:gsLst>
            <a:gs pos="0">
              <a:srgbClr val="7C984A">
                <a:alpha val="50000"/>
                <a:hueOff val="0"/>
                <a:satOff val="0"/>
                <a:lumOff val="0"/>
                <a:alphaOff val="0"/>
                <a:shade val="51000"/>
                <a:satMod val="130000"/>
              </a:srgbClr>
            </a:gs>
            <a:gs pos="80000">
              <a:srgbClr val="7C984A">
                <a:alpha val="50000"/>
                <a:hueOff val="0"/>
                <a:satOff val="0"/>
                <a:lumOff val="0"/>
                <a:alphaOff val="0"/>
                <a:shade val="93000"/>
                <a:satMod val="130000"/>
              </a:srgbClr>
            </a:gs>
            <a:gs pos="100000">
              <a:srgbClr val="7C984A">
                <a:alpha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2</a:t>
          </a:r>
          <a:r>
            <a:rPr lang="en-US" baseline="3000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nd</a:t>
          </a:r>
          <a:r>
            <a:rPr lang="en-US"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 Amendment</a:t>
          </a:r>
          <a:endParaRPr lang="en-US" dirty="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endParaRPr>
        </a:p>
      </dgm:t>
    </dgm:pt>
    <dgm:pt modelId="{2544F658-B154-44E8-8498-4965B9372D7B}" type="parTrans" cxnId="{DA547DCF-26F4-4D34-B168-67549F3B6DE0}">
      <dgm:prSet/>
      <dgm:spPr/>
      <dgm:t>
        <a:bodyPr/>
        <a:lstStyle/>
        <a:p>
          <a:endParaRPr lang="en-US">
            <a:effectLst>
              <a:outerShdw blurRad="38100" dist="38100" dir="2700000" algn="tl">
                <a:srgbClr val="000000">
                  <a:alpha val="43137"/>
                </a:srgbClr>
              </a:outerShdw>
            </a:effectLst>
          </a:endParaRPr>
        </a:p>
      </dgm:t>
    </dgm:pt>
    <dgm:pt modelId="{F7170D83-9368-4C80-821C-3307551E8E1A}" type="sibTrans" cxnId="{DA547DCF-26F4-4D34-B168-67549F3B6DE0}">
      <dgm:prSet/>
      <dgm:spPr/>
      <dgm:t>
        <a:bodyPr/>
        <a:lstStyle/>
        <a:p>
          <a:endParaRPr lang="en-US">
            <a:effectLst>
              <a:outerShdw blurRad="38100" dist="38100" dir="2700000" algn="tl">
                <a:srgbClr val="000000">
                  <a:alpha val="43137"/>
                </a:srgbClr>
              </a:outerShdw>
            </a:effectLst>
          </a:endParaRPr>
        </a:p>
      </dgm:t>
    </dgm:pt>
    <dgm:pt modelId="{2C460349-A709-49EE-9B11-9922E067F743}">
      <dgm:prSet phldrT="[Text]"/>
      <dgm:spPr>
        <a:xfrm>
          <a:off x="2530727" y="4054731"/>
          <a:ext cx="3031619" cy="1414460"/>
        </a:xfrm>
        <a:prstGeom prst="ellipse">
          <a:avLst/>
        </a:prstGeom>
        <a:gradFill rotWithShape="0">
          <a:gsLst>
            <a:gs pos="0">
              <a:srgbClr val="C2AD8D">
                <a:alpha val="50000"/>
                <a:hueOff val="0"/>
                <a:satOff val="0"/>
                <a:lumOff val="0"/>
                <a:alphaOff val="0"/>
                <a:shade val="51000"/>
                <a:satMod val="130000"/>
              </a:srgbClr>
            </a:gs>
            <a:gs pos="80000">
              <a:srgbClr val="C2AD8D">
                <a:alpha val="50000"/>
                <a:hueOff val="0"/>
                <a:satOff val="0"/>
                <a:lumOff val="0"/>
                <a:alphaOff val="0"/>
                <a:shade val="93000"/>
                <a:satMod val="130000"/>
              </a:srgbClr>
            </a:gs>
            <a:gs pos="100000">
              <a:srgbClr val="C2AD8D">
                <a:alpha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4</a:t>
          </a:r>
          <a:r>
            <a:rPr lang="en-US" baseline="3000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th</a:t>
          </a:r>
          <a:r>
            <a:rPr lang="en-US"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 Amendment</a:t>
          </a:r>
          <a:endParaRPr lang="en-US" dirty="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endParaRPr>
        </a:p>
      </dgm:t>
    </dgm:pt>
    <dgm:pt modelId="{3CCADE5A-0201-4FEA-BB3F-5874900A1918}" type="parTrans" cxnId="{0B72D0B9-52E0-4D42-9E06-023A96B41ACA}">
      <dgm:prSet/>
      <dgm:spPr/>
      <dgm:t>
        <a:bodyPr/>
        <a:lstStyle/>
        <a:p>
          <a:endParaRPr lang="en-US">
            <a:effectLst>
              <a:outerShdw blurRad="38100" dist="38100" dir="2700000" algn="tl">
                <a:srgbClr val="000000">
                  <a:alpha val="43137"/>
                </a:srgbClr>
              </a:outerShdw>
            </a:effectLst>
          </a:endParaRPr>
        </a:p>
      </dgm:t>
    </dgm:pt>
    <dgm:pt modelId="{2EAADF3B-AC90-4F5E-81CD-99C544AEBA43}" type="sibTrans" cxnId="{0B72D0B9-52E0-4D42-9E06-023A96B41ACA}">
      <dgm:prSet/>
      <dgm:spPr/>
      <dgm:t>
        <a:bodyPr/>
        <a:lstStyle/>
        <a:p>
          <a:endParaRPr lang="en-US">
            <a:effectLst>
              <a:outerShdw blurRad="38100" dist="38100" dir="2700000" algn="tl">
                <a:srgbClr val="000000">
                  <a:alpha val="43137"/>
                </a:srgbClr>
              </a:outerShdw>
            </a:effectLst>
          </a:endParaRPr>
        </a:p>
      </dgm:t>
    </dgm:pt>
    <dgm:pt modelId="{09E948E9-5B7F-40B1-B771-A7C17A6F9AC1}">
      <dgm:prSet phldrT="[Text]"/>
      <dgm:spPr>
        <a:xfrm>
          <a:off x="533397" y="2057400"/>
          <a:ext cx="3031619" cy="1414460"/>
        </a:xfrm>
        <a:prstGeom prst="ellipse">
          <a:avLst/>
        </a:prstGeom>
        <a:gradFill rotWithShape="0">
          <a:gsLst>
            <a:gs pos="0">
              <a:srgbClr val="506E94">
                <a:alpha val="50000"/>
                <a:hueOff val="0"/>
                <a:satOff val="0"/>
                <a:lumOff val="0"/>
                <a:alphaOff val="0"/>
                <a:shade val="51000"/>
                <a:satMod val="130000"/>
              </a:srgbClr>
            </a:gs>
            <a:gs pos="80000">
              <a:srgbClr val="506E94">
                <a:alpha val="50000"/>
                <a:hueOff val="0"/>
                <a:satOff val="0"/>
                <a:lumOff val="0"/>
                <a:alphaOff val="0"/>
                <a:shade val="93000"/>
                <a:satMod val="130000"/>
              </a:srgbClr>
            </a:gs>
            <a:gs pos="100000">
              <a:srgbClr val="506E94">
                <a:alpha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a:lstStyle/>
        <a:p>
          <a:r>
            <a:rPr lang="en-US"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9</a:t>
          </a:r>
          <a:r>
            <a:rPr lang="en-US" baseline="3000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th</a:t>
          </a:r>
          <a:r>
            <a:rPr lang="en-US"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 Amendment</a:t>
          </a:r>
          <a:endParaRPr lang="en-US" dirty="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endParaRPr>
        </a:p>
      </dgm:t>
    </dgm:pt>
    <dgm:pt modelId="{E5E9E229-D7AC-4FC0-870B-62A8A61D39A0}" type="parTrans" cxnId="{A3CA49AB-3889-44C6-B800-1926B5ABAD11}">
      <dgm:prSet/>
      <dgm:spPr/>
      <dgm:t>
        <a:bodyPr/>
        <a:lstStyle/>
        <a:p>
          <a:endParaRPr lang="en-US">
            <a:effectLst>
              <a:outerShdw blurRad="38100" dist="38100" dir="2700000" algn="tl">
                <a:srgbClr val="000000">
                  <a:alpha val="43137"/>
                </a:srgbClr>
              </a:outerShdw>
            </a:effectLst>
          </a:endParaRPr>
        </a:p>
      </dgm:t>
    </dgm:pt>
    <dgm:pt modelId="{B51E68AB-C95D-4CE0-B054-F022298A26B3}" type="sibTrans" cxnId="{A3CA49AB-3889-44C6-B800-1926B5ABAD11}">
      <dgm:prSet/>
      <dgm:spPr/>
      <dgm:t>
        <a:bodyPr/>
        <a:lstStyle/>
        <a:p>
          <a:endParaRPr lang="en-US">
            <a:effectLst>
              <a:outerShdw blurRad="38100" dist="38100" dir="2700000" algn="tl">
                <a:srgbClr val="000000">
                  <a:alpha val="43137"/>
                </a:srgbClr>
              </a:outerShdw>
            </a:effectLst>
          </a:endParaRPr>
        </a:p>
      </dgm:t>
    </dgm:pt>
    <dgm:pt modelId="{73BD9E0B-7358-41B3-A2C3-BE44BFA618DE}" type="pres">
      <dgm:prSet presAssocID="{78C94AE4-A543-4EA1-9752-C7322397229C}" presName="composite" presStyleCnt="0">
        <dgm:presLayoutVars>
          <dgm:chMax val="1"/>
          <dgm:dir/>
          <dgm:resizeHandles val="exact"/>
        </dgm:presLayoutVars>
      </dgm:prSet>
      <dgm:spPr/>
      <dgm:t>
        <a:bodyPr/>
        <a:lstStyle/>
        <a:p>
          <a:endParaRPr lang="en-US"/>
        </a:p>
      </dgm:t>
    </dgm:pt>
    <dgm:pt modelId="{4F21089E-383B-486B-8919-D575754FF79B}" type="pres">
      <dgm:prSet presAssocID="{78C94AE4-A543-4EA1-9752-C7322397229C}" presName="radial" presStyleCnt="0">
        <dgm:presLayoutVars>
          <dgm:animLvl val="ctr"/>
        </dgm:presLayoutVars>
      </dgm:prSet>
      <dgm:spPr/>
    </dgm:pt>
    <dgm:pt modelId="{B806644E-90B8-4B77-9F7F-A720AA5DC949}" type="pres">
      <dgm:prSet presAssocID="{7A42EE06-F809-4354-A6D0-8C11FE99787E}" presName="centerShape" presStyleLbl="vennNode1" presStyleIdx="0" presStyleCnt="5"/>
      <dgm:spPr/>
      <dgm:t>
        <a:bodyPr/>
        <a:lstStyle/>
        <a:p>
          <a:endParaRPr lang="en-US"/>
        </a:p>
      </dgm:t>
    </dgm:pt>
    <dgm:pt modelId="{AA2DDB8C-9FFA-43B4-A5CA-99A722CD0398}" type="pres">
      <dgm:prSet presAssocID="{4692F1AE-D3CD-428F-973D-6A9F476D4AA4}" presName="node" presStyleLbl="vennNode1" presStyleIdx="1" presStyleCnt="5" custScaleX="197692" custScaleY="92237" custRadScaleRad="83682">
        <dgm:presLayoutVars>
          <dgm:bulletEnabled val="1"/>
        </dgm:presLayoutVars>
      </dgm:prSet>
      <dgm:spPr/>
      <dgm:t>
        <a:bodyPr/>
        <a:lstStyle/>
        <a:p>
          <a:endParaRPr lang="en-US"/>
        </a:p>
      </dgm:t>
    </dgm:pt>
    <dgm:pt modelId="{0CE37CF8-23B9-4E9A-A5E3-5083012FACD2}" type="pres">
      <dgm:prSet presAssocID="{DDA7DAE4-D438-4431-A1D1-8DCB363E7BE6}" presName="node" presStyleLbl="vennNode1" presStyleIdx="2" presStyleCnt="5" custScaleX="197692" custScaleY="92237" custRadScaleRad="132650">
        <dgm:presLayoutVars>
          <dgm:bulletEnabled val="1"/>
        </dgm:presLayoutVars>
      </dgm:prSet>
      <dgm:spPr/>
      <dgm:t>
        <a:bodyPr/>
        <a:lstStyle/>
        <a:p>
          <a:endParaRPr lang="en-US"/>
        </a:p>
      </dgm:t>
    </dgm:pt>
    <dgm:pt modelId="{78503A18-BCFE-4901-8266-D5286F6CDB20}" type="pres">
      <dgm:prSet presAssocID="{2C460349-A709-49EE-9B11-9922E067F743}" presName="node" presStyleLbl="vennNode1" presStyleIdx="3" presStyleCnt="5" custScaleX="197692" custScaleY="92237" custRadScaleRad="85474">
        <dgm:presLayoutVars>
          <dgm:bulletEnabled val="1"/>
        </dgm:presLayoutVars>
      </dgm:prSet>
      <dgm:spPr/>
      <dgm:t>
        <a:bodyPr/>
        <a:lstStyle/>
        <a:p>
          <a:endParaRPr lang="en-US"/>
        </a:p>
      </dgm:t>
    </dgm:pt>
    <dgm:pt modelId="{F94DBF81-78BC-431D-8562-D3E7FBC19724}" type="pres">
      <dgm:prSet presAssocID="{09E948E9-5B7F-40B1-B771-A7C17A6F9AC1}" presName="node" presStyleLbl="vennNode1" presStyleIdx="4" presStyleCnt="5" custScaleX="197692" custScaleY="92237" custRadScaleRad="129407">
        <dgm:presLayoutVars>
          <dgm:bulletEnabled val="1"/>
        </dgm:presLayoutVars>
      </dgm:prSet>
      <dgm:spPr/>
      <dgm:t>
        <a:bodyPr/>
        <a:lstStyle/>
        <a:p>
          <a:endParaRPr lang="en-US"/>
        </a:p>
      </dgm:t>
    </dgm:pt>
  </dgm:ptLst>
  <dgm:cxnLst>
    <dgm:cxn modelId="{530D0E97-E8EB-4D04-9FA4-9E54AB04CAA4}" type="presOf" srcId="{09E948E9-5B7F-40B1-B771-A7C17A6F9AC1}" destId="{F94DBF81-78BC-431D-8562-D3E7FBC19724}" srcOrd="0" destOrd="0" presId="urn:microsoft.com/office/officeart/2005/8/layout/radial3"/>
    <dgm:cxn modelId="{C2349B29-4715-4629-8E5B-89672C04B05F}" srcId="{7A42EE06-F809-4354-A6D0-8C11FE99787E}" destId="{4692F1AE-D3CD-428F-973D-6A9F476D4AA4}" srcOrd="0" destOrd="0" parTransId="{DB006D06-BACB-4D99-9C12-7F540F437F46}" sibTransId="{C0AA2401-DB27-491B-8573-5BFC25A6930E}"/>
    <dgm:cxn modelId="{DA547DCF-26F4-4D34-B168-67549F3B6DE0}" srcId="{7A42EE06-F809-4354-A6D0-8C11FE99787E}" destId="{DDA7DAE4-D438-4431-A1D1-8DCB363E7BE6}" srcOrd="1" destOrd="0" parTransId="{2544F658-B154-44E8-8498-4965B9372D7B}" sibTransId="{F7170D83-9368-4C80-821C-3307551E8E1A}"/>
    <dgm:cxn modelId="{0B72D0B9-52E0-4D42-9E06-023A96B41ACA}" srcId="{7A42EE06-F809-4354-A6D0-8C11FE99787E}" destId="{2C460349-A709-49EE-9B11-9922E067F743}" srcOrd="2" destOrd="0" parTransId="{3CCADE5A-0201-4FEA-BB3F-5874900A1918}" sibTransId="{2EAADF3B-AC90-4F5E-81CD-99C544AEBA43}"/>
    <dgm:cxn modelId="{A3F5E372-96FE-4DF1-961C-8FF35160DAB6}" type="presOf" srcId="{2C460349-A709-49EE-9B11-9922E067F743}" destId="{78503A18-BCFE-4901-8266-D5286F6CDB20}" srcOrd="0" destOrd="0" presId="urn:microsoft.com/office/officeart/2005/8/layout/radial3"/>
    <dgm:cxn modelId="{4AAB9775-5F27-4FEF-9C7A-3C195CA788B5}" type="presOf" srcId="{4692F1AE-D3CD-428F-973D-6A9F476D4AA4}" destId="{AA2DDB8C-9FFA-43B4-A5CA-99A722CD0398}" srcOrd="0" destOrd="0" presId="urn:microsoft.com/office/officeart/2005/8/layout/radial3"/>
    <dgm:cxn modelId="{94D53CEF-5AF4-4059-8332-87518455679A}" type="presOf" srcId="{DDA7DAE4-D438-4431-A1D1-8DCB363E7BE6}" destId="{0CE37CF8-23B9-4E9A-A5E3-5083012FACD2}" srcOrd="0" destOrd="0" presId="urn:microsoft.com/office/officeart/2005/8/layout/radial3"/>
    <dgm:cxn modelId="{3CE166E3-375B-4B84-8DC0-92C022B9B47F}" srcId="{78C94AE4-A543-4EA1-9752-C7322397229C}" destId="{7A42EE06-F809-4354-A6D0-8C11FE99787E}" srcOrd="0" destOrd="0" parTransId="{AEC45E24-E3DC-481F-AA4A-B31055A95532}" sibTransId="{7AEBF7EB-7C0D-4F8E-A5BE-93B17BAD834C}"/>
    <dgm:cxn modelId="{3CAA78D6-D9C3-4A8A-9DB2-4B72487BE756}" type="presOf" srcId="{7A42EE06-F809-4354-A6D0-8C11FE99787E}" destId="{B806644E-90B8-4B77-9F7F-A720AA5DC949}" srcOrd="0" destOrd="0" presId="urn:microsoft.com/office/officeart/2005/8/layout/radial3"/>
    <dgm:cxn modelId="{261A585F-8E12-4D8C-A0CF-54E9F3155180}" type="presOf" srcId="{78C94AE4-A543-4EA1-9752-C7322397229C}" destId="{73BD9E0B-7358-41B3-A2C3-BE44BFA618DE}" srcOrd="0" destOrd="0" presId="urn:microsoft.com/office/officeart/2005/8/layout/radial3"/>
    <dgm:cxn modelId="{A3CA49AB-3889-44C6-B800-1926B5ABAD11}" srcId="{7A42EE06-F809-4354-A6D0-8C11FE99787E}" destId="{09E948E9-5B7F-40B1-B771-A7C17A6F9AC1}" srcOrd="3" destOrd="0" parTransId="{E5E9E229-D7AC-4FC0-870B-62A8A61D39A0}" sibTransId="{B51E68AB-C95D-4CE0-B054-F022298A26B3}"/>
    <dgm:cxn modelId="{A0AD933C-C24F-4283-BC73-47938415C903}" type="presParOf" srcId="{73BD9E0B-7358-41B3-A2C3-BE44BFA618DE}" destId="{4F21089E-383B-486B-8919-D575754FF79B}" srcOrd="0" destOrd="0" presId="urn:microsoft.com/office/officeart/2005/8/layout/radial3"/>
    <dgm:cxn modelId="{2015543E-D9B2-47BA-8DAA-ABB8FB5759C9}" type="presParOf" srcId="{4F21089E-383B-486B-8919-D575754FF79B}" destId="{B806644E-90B8-4B77-9F7F-A720AA5DC949}" srcOrd="0" destOrd="0" presId="urn:microsoft.com/office/officeart/2005/8/layout/radial3"/>
    <dgm:cxn modelId="{C21673ED-AE01-498D-80BC-FC47E9694B4F}" type="presParOf" srcId="{4F21089E-383B-486B-8919-D575754FF79B}" destId="{AA2DDB8C-9FFA-43B4-A5CA-99A722CD0398}" srcOrd="1" destOrd="0" presId="urn:microsoft.com/office/officeart/2005/8/layout/radial3"/>
    <dgm:cxn modelId="{091846DD-6D3A-44F0-9752-7CB2EB04FE86}" type="presParOf" srcId="{4F21089E-383B-486B-8919-D575754FF79B}" destId="{0CE37CF8-23B9-4E9A-A5E3-5083012FACD2}" srcOrd="2" destOrd="0" presId="urn:microsoft.com/office/officeart/2005/8/layout/radial3"/>
    <dgm:cxn modelId="{532A8FFB-9442-4824-B2B6-4BA5168264A7}" type="presParOf" srcId="{4F21089E-383B-486B-8919-D575754FF79B}" destId="{78503A18-BCFE-4901-8266-D5286F6CDB20}" srcOrd="3" destOrd="0" presId="urn:microsoft.com/office/officeart/2005/8/layout/radial3"/>
    <dgm:cxn modelId="{1B71BAAD-E6BA-494D-B7C9-5915A5869922}" type="presParOf" srcId="{4F21089E-383B-486B-8919-D575754FF79B}" destId="{F94DBF81-78BC-431D-8562-D3E7FBC19724}"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CC6DE9-4DAA-499C-9675-3D806FB9C792}">
      <dsp:nvSpPr>
        <dsp:cNvPr id="0" name=""/>
        <dsp:cNvSpPr/>
      </dsp:nvSpPr>
      <dsp:spPr>
        <a:xfrm>
          <a:off x="1600214" y="1362717"/>
          <a:ext cx="4046798" cy="4047494"/>
        </a:xfrm>
        <a:prstGeom prst="ellipse">
          <a:avLst/>
        </a:prstGeom>
        <a:gradFill rotWithShape="0">
          <a:gsLst>
            <a:gs pos="0">
              <a:srgbClr val="00A2E6">
                <a:hueOff val="0"/>
                <a:satOff val="0"/>
                <a:lumOff val="0"/>
                <a:alphaOff val="0"/>
                <a:shade val="63000"/>
              </a:srgbClr>
            </a:gs>
            <a:gs pos="30000">
              <a:srgbClr val="00A2E6">
                <a:hueOff val="0"/>
                <a:satOff val="0"/>
                <a:lumOff val="0"/>
                <a:alphaOff val="0"/>
                <a:shade val="90000"/>
                <a:satMod val="110000"/>
              </a:srgbClr>
            </a:gs>
            <a:gs pos="45000">
              <a:srgbClr val="00A2E6">
                <a:hueOff val="0"/>
                <a:satOff val="0"/>
                <a:lumOff val="0"/>
                <a:alphaOff val="0"/>
                <a:shade val="100000"/>
                <a:satMod val="118000"/>
              </a:srgbClr>
            </a:gs>
            <a:gs pos="55000">
              <a:srgbClr val="00A2E6">
                <a:hueOff val="0"/>
                <a:satOff val="0"/>
                <a:lumOff val="0"/>
                <a:alphaOff val="0"/>
                <a:shade val="100000"/>
                <a:satMod val="118000"/>
              </a:srgbClr>
            </a:gs>
            <a:gs pos="73000">
              <a:srgbClr val="00A2E6">
                <a:hueOff val="0"/>
                <a:satOff val="0"/>
                <a:lumOff val="0"/>
                <a:alphaOff val="0"/>
                <a:shade val="90000"/>
                <a:satMod val="110000"/>
              </a:srgbClr>
            </a:gs>
            <a:gs pos="100000">
              <a:srgbClr val="00A2E6">
                <a:hueOff val="0"/>
                <a:satOff val="0"/>
                <a:lumOff val="0"/>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smtClean="0">
              <a:solidFill>
                <a:srgbClr val="FFFFFF"/>
              </a:solidFill>
              <a:effectLst>
                <a:outerShdw blurRad="38100" dist="38100" dir="2700000" algn="tl">
                  <a:srgbClr val="000000">
                    <a:alpha val="43137"/>
                  </a:srgbClr>
                </a:outerShdw>
              </a:effectLst>
              <a:latin typeface="+mn-lt"/>
              <a:ea typeface="+mn-ea"/>
              <a:cs typeface="+mn-cs"/>
            </a:rPr>
            <a:t>Women </a:t>
          </a:r>
          <a:r>
            <a:rPr lang="en-US" sz="2800" kern="1200" dirty="0" smtClean="0">
              <a:solidFill>
                <a:srgbClr val="FFFFFF"/>
              </a:solidFill>
              <a:effectLst>
                <a:outerShdw blurRad="38100" dist="38100" dir="2700000" algn="tl">
                  <a:srgbClr val="000000">
                    <a:alpha val="43137"/>
                  </a:srgbClr>
                </a:outerShdw>
              </a:effectLst>
              <a:latin typeface="+mn-lt"/>
              <a:ea typeface="+mn-ea"/>
              <a:cs typeface="+mn-cs"/>
            </a:rPr>
            <a:t>in 19</a:t>
          </a:r>
          <a:r>
            <a:rPr lang="en-US" sz="2800" kern="1200" baseline="30000" dirty="0" smtClean="0">
              <a:solidFill>
                <a:srgbClr val="FFFFFF"/>
              </a:solidFill>
              <a:effectLst>
                <a:outerShdw blurRad="38100" dist="38100" dir="2700000" algn="tl">
                  <a:srgbClr val="000000">
                    <a:alpha val="43137"/>
                  </a:srgbClr>
                </a:outerShdw>
              </a:effectLst>
              <a:latin typeface="+mn-lt"/>
              <a:ea typeface="+mn-ea"/>
              <a:cs typeface="+mn-cs"/>
            </a:rPr>
            <a:t>th</a:t>
          </a:r>
          <a:r>
            <a:rPr lang="en-US" sz="2800" kern="1200" dirty="0" smtClean="0">
              <a:solidFill>
                <a:srgbClr val="FFFFFF"/>
              </a:solidFill>
              <a:effectLst>
                <a:outerShdw blurRad="38100" dist="38100" dir="2700000" algn="tl">
                  <a:srgbClr val="000000">
                    <a:alpha val="43137"/>
                  </a:srgbClr>
                </a:outerShdw>
              </a:effectLst>
              <a:latin typeface="+mn-lt"/>
              <a:ea typeface="+mn-ea"/>
              <a:cs typeface="+mn-cs"/>
            </a:rPr>
            <a:t> Century Reform Movements</a:t>
          </a:r>
          <a:endParaRPr lang="en-US" sz="2800" kern="1200" dirty="0">
            <a:solidFill>
              <a:srgbClr val="FFFFFF"/>
            </a:solidFill>
            <a:effectLst>
              <a:outerShdw blurRad="38100" dist="38100" dir="2700000" algn="tl">
                <a:srgbClr val="000000">
                  <a:alpha val="43137"/>
                </a:srgbClr>
              </a:outerShdw>
            </a:effectLst>
            <a:latin typeface="+mn-lt"/>
            <a:ea typeface="+mn-ea"/>
            <a:cs typeface="+mn-cs"/>
          </a:endParaRPr>
        </a:p>
      </dsp:txBody>
      <dsp:txXfrm>
        <a:off x="2192854" y="1955459"/>
        <a:ext cx="2861518" cy="2862010"/>
      </dsp:txXfrm>
    </dsp:sp>
    <dsp:sp modelId="{E00C5E9B-CE8E-44CC-8FD8-2664F1FAF878}">
      <dsp:nvSpPr>
        <dsp:cNvPr id="0" name=""/>
        <dsp:cNvSpPr/>
      </dsp:nvSpPr>
      <dsp:spPr>
        <a:xfrm>
          <a:off x="3429000" y="4953000"/>
          <a:ext cx="281831" cy="281802"/>
        </a:xfrm>
        <a:prstGeom prst="ellipse">
          <a:avLst/>
        </a:prstGeom>
        <a:gradFill rotWithShape="0">
          <a:gsLst>
            <a:gs pos="0">
              <a:srgbClr val="FAC810">
                <a:hueOff val="0"/>
                <a:satOff val="0"/>
                <a:lumOff val="0"/>
                <a:alphaOff val="0"/>
                <a:shade val="63000"/>
              </a:srgbClr>
            </a:gs>
            <a:gs pos="30000">
              <a:srgbClr val="FAC810">
                <a:hueOff val="0"/>
                <a:satOff val="0"/>
                <a:lumOff val="0"/>
                <a:alphaOff val="0"/>
                <a:shade val="90000"/>
                <a:satMod val="110000"/>
              </a:srgbClr>
            </a:gs>
            <a:gs pos="45000">
              <a:srgbClr val="FAC810">
                <a:hueOff val="0"/>
                <a:satOff val="0"/>
                <a:lumOff val="0"/>
                <a:alphaOff val="0"/>
                <a:shade val="100000"/>
                <a:satMod val="118000"/>
              </a:srgbClr>
            </a:gs>
            <a:gs pos="55000">
              <a:srgbClr val="FAC810">
                <a:hueOff val="0"/>
                <a:satOff val="0"/>
                <a:lumOff val="0"/>
                <a:alphaOff val="0"/>
                <a:shade val="100000"/>
                <a:satMod val="118000"/>
              </a:srgbClr>
            </a:gs>
            <a:gs pos="73000">
              <a:srgbClr val="FAC810">
                <a:hueOff val="0"/>
                <a:satOff val="0"/>
                <a:lumOff val="0"/>
                <a:alphaOff val="0"/>
                <a:shade val="90000"/>
                <a:satMod val="110000"/>
              </a:srgbClr>
            </a:gs>
            <a:gs pos="100000">
              <a:srgbClr val="FAC810">
                <a:hueOff val="0"/>
                <a:satOff val="0"/>
                <a:lumOff val="0"/>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14D40FB-677F-47B0-8AEE-CF07EBA58D24}">
      <dsp:nvSpPr>
        <dsp:cNvPr id="0" name=""/>
        <dsp:cNvSpPr/>
      </dsp:nvSpPr>
      <dsp:spPr>
        <a:xfrm>
          <a:off x="5562599" y="2666999"/>
          <a:ext cx="281831" cy="281802"/>
        </a:xfrm>
        <a:prstGeom prst="ellipse">
          <a:avLst/>
        </a:prstGeom>
        <a:gradFill rotWithShape="0">
          <a:gsLst>
            <a:gs pos="0">
              <a:srgbClr val="FAC810">
                <a:hueOff val="409393"/>
                <a:satOff val="-4915"/>
                <a:lumOff val="22"/>
                <a:alphaOff val="0"/>
                <a:shade val="63000"/>
              </a:srgbClr>
            </a:gs>
            <a:gs pos="30000">
              <a:srgbClr val="FAC810">
                <a:hueOff val="409393"/>
                <a:satOff val="-4915"/>
                <a:lumOff val="22"/>
                <a:alphaOff val="0"/>
                <a:shade val="90000"/>
                <a:satMod val="110000"/>
              </a:srgbClr>
            </a:gs>
            <a:gs pos="45000">
              <a:srgbClr val="FAC810">
                <a:hueOff val="409393"/>
                <a:satOff val="-4915"/>
                <a:lumOff val="22"/>
                <a:alphaOff val="0"/>
                <a:shade val="100000"/>
                <a:satMod val="118000"/>
              </a:srgbClr>
            </a:gs>
            <a:gs pos="55000">
              <a:srgbClr val="FAC810">
                <a:hueOff val="409393"/>
                <a:satOff val="-4915"/>
                <a:lumOff val="22"/>
                <a:alphaOff val="0"/>
                <a:shade val="100000"/>
                <a:satMod val="118000"/>
              </a:srgbClr>
            </a:gs>
            <a:gs pos="73000">
              <a:srgbClr val="FAC810">
                <a:hueOff val="409393"/>
                <a:satOff val="-4915"/>
                <a:lumOff val="22"/>
                <a:alphaOff val="0"/>
                <a:shade val="90000"/>
                <a:satMod val="110000"/>
              </a:srgbClr>
            </a:gs>
            <a:gs pos="100000">
              <a:srgbClr val="FAC810">
                <a:hueOff val="409393"/>
                <a:satOff val="-4915"/>
                <a:lumOff val="22"/>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00E0B8E-8B9D-4A2E-8C42-05ED27E7129B}">
      <dsp:nvSpPr>
        <dsp:cNvPr id="0" name=""/>
        <dsp:cNvSpPr/>
      </dsp:nvSpPr>
      <dsp:spPr>
        <a:xfrm>
          <a:off x="4495800" y="5257801"/>
          <a:ext cx="388683" cy="389275"/>
        </a:xfrm>
        <a:prstGeom prst="ellipse">
          <a:avLst/>
        </a:prstGeom>
        <a:gradFill rotWithShape="0">
          <a:gsLst>
            <a:gs pos="0">
              <a:srgbClr val="FAC810">
                <a:hueOff val="818785"/>
                <a:satOff val="-9829"/>
                <a:lumOff val="44"/>
                <a:alphaOff val="0"/>
                <a:shade val="63000"/>
              </a:srgbClr>
            </a:gs>
            <a:gs pos="30000">
              <a:srgbClr val="FAC810">
                <a:hueOff val="818785"/>
                <a:satOff val="-9829"/>
                <a:lumOff val="44"/>
                <a:alphaOff val="0"/>
                <a:shade val="90000"/>
                <a:satMod val="110000"/>
              </a:srgbClr>
            </a:gs>
            <a:gs pos="45000">
              <a:srgbClr val="FAC810">
                <a:hueOff val="818785"/>
                <a:satOff val="-9829"/>
                <a:lumOff val="44"/>
                <a:alphaOff val="0"/>
                <a:shade val="100000"/>
                <a:satMod val="118000"/>
              </a:srgbClr>
            </a:gs>
            <a:gs pos="55000">
              <a:srgbClr val="FAC810">
                <a:hueOff val="818785"/>
                <a:satOff val="-9829"/>
                <a:lumOff val="44"/>
                <a:alphaOff val="0"/>
                <a:shade val="100000"/>
                <a:satMod val="118000"/>
              </a:srgbClr>
            </a:gs>
            <a:gs pos="73000">
              <a:srgbClr val="FAC810">
                <a:hueOff val="818785"/>
                <a:satOff val="-9829"/>
                <a:lumOff val="44"/>
                <a:alphaOff val="0"/>
                <a:shade val="90000"/>
                <a:satMod val="110000"/>
              </a:srgbClr>
            </a:gs>
            <a:gs pos="100000">
              <a:srgbClr val="FAC810">
                <a:hueOff val="818785"/>
                <a:satOff val="-9829"/>
                <a:lumOff val="44"/>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AB7F66F-80C4-4082-91B2-AD5C21FA7C0D}">
      <dsp:nvSpPr>
        <dsp:cNvPr id="0" name=""/>
        <dsp:cNvSpPr/>
      </dsp:nvSpPr>
      <dsp:spPr>
        <a:xfrm>
          <a:off x="2819401" y="838200"/>
          <a:ext cx="281831" cy="281802"/>
        </a:xfrm>
        <a:prstGeom prst="ellipse">
          <a:avLst/>
        </a:prstGeom>
        <a:gradFill rotWithShape="0">
          <a:gsLst>
            <a:gs pos="0">
              <a:srgbClr val="FAC810">
                <a:hueOff val="1228178"/>
                <a:satOff val="-14744"/>
                <a:lumOff val="65"/>
                <a:alphaOff val="0"/>
                <a:shade val="63000"/>
              </a:srgbClr>
            </a:gs>
            <a:gs pos="30000">
              <a:srgbClr val="FAC810">
                <a:hueOff val="1228178"/>
                <a:satOff val="-14744"/>
                <a:lumOff val="65"/>
                <a:alphaOff val="0"/>
                <a:shade val="90000"/>
                <a:satMod val="110000"/>
              </a:srgbClr>
            </a:gs>
            <a:gs pos="45000">
              <a:srgbClr val="FAC810">
                <a:hueOff val="1228178"/>
                <a:satOff val="-14744"/>
                <a:lumOff val="65"/>
                <a:alphaOff val="0"/>
                <a:shade val="100000"/>
                <a:satMod val="118000"/>
              </a:srgbClr>
            </a:gs>
            <a:gs pos="55000">
              <a:srgbClr val="FAC810">
                <a:hueOff val="1228178"/>
                <a:satOff val="-14744"/>
                <a:lumOff val="65"/>
                <a:alphaOff val="0"/>
                <a:shade val="100000"/>
                <a:satMod val="118000"/>
              </a:srgbClr>
            </a:gs>
            <a:gs pos="73000">
              <a:srgbClr val="FAC810">
                <a:hueOff val="1228178"/>
                <a:satOff val="-14744"/>
                <a:lumOff val="65"/>
                <a:alphaOff val="0"/>
                <a:shade val="90000"/>
                <a:satMod val="110000"/>
              </a:srgbClr>
            </a:gs>
            <a:gs pos="100000">
              <a:srgbClr val="FAC810">
                <a:hueOff val="1228178"/>
                <a:satOff val="-14744"/>
                <a:lumOff val="65"/>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503F0F-E4F8-4C53-949F-38C06C87E02C}">
      <dsp:nvSpPr>
        <dsp:cNvPr id="0" name=""/>
        <dsp:cNvSpPr/>
      </dsp:nvSpPr>
      <dsp:spPr>
        <a:xfrm>
          <a:off x="2076275" y="3241614"/>
          <a:ext cx="281831" cy="281802"/>
        </a:xfrm>
        <a:prstGeom prst="ellipse">
          <a:avLst/>
        </a:prstGeom>
        <a:gradFill rotWithShape="0">
          <a:gsLst>
            <a:gs pos="0">
              <a:srgbClr val="FAC810">
                <a:hueOff val="1637570"/>
                <a:satOff val="-19658"/>
                <a:lumOff val="87"/>
                <a:alphaOff val="0"/>
                <a:shade val="63000"/>
              </a:srgbClr>
            </a:gs>
            <a:gs pos="30000">
              <a:srgbClr val="FAC810">
                <a:hueOff val="1637570"/>
                <a:satOff val="-19658"/>
                <a:lumOff val="87"/>
                <a:alphaOff val="0"/>
                <a:shade val="90000"/>
                <a:satMod val="110000"/>
              </a:srgbClr>
            </a:gs>
            <a:gs pos="45000">
              <a:srgbClr val="FAC810">
                <a:hueOff val="1637570"/>
                <a:satOff val="-19658"/>
                <a:lumOff val="87"/>
                <a:alphaOff val="0"/>
                <a:shade val="100000"/>
                <a:satMod val="118000"/>
              </a:srgbClr>
            </a:gs>
            <a:gs pos="55000">
              <a:srgbClr val="FAC810">
                <a:hueOff val="1637570"/>
                <a:satOff val="-19658"/>
                <a:lumOff val="87"/>
                <a:alphaOff val="0"/>
                <a:shade val="100000"/>
                <a:satMod val="118000"/>
              </a:srgbClr>
            </a:gs>
            <a:gs pos="73000">
              <a:srgbClr val="FAC810">
                <a:hueOff val="1637570"/>
                <a:satOff val="-19658"/>
                <a:lumOff val="87"/>
                <a:alphaOff val="0"/>
                <a:shade val="90000"/>
                <a:satMod val="110000"/>
              </a:srgbClr>
            </a:gs>
            <a:gs pos="100000">
              <a:srgbClr val="FAC810">
                <a:hueOff val="1637570"/>
                <a:satOff val="-19658"/>
                <a:lumOff val="87"/>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BACF9C0-473C-49C2-968A-9F65060B0C6A}">
      <dsp:nvSpPr>
        <dsp:cNvPr id="0" name=""/>
        <dsp:cNvSpPr/>
      </dsp:nvSpPr>
      <dsp:spPr>
        <a:xfrm>
          <a:off x="0" y="914398"/>
          <a:ext cx="2411973" cy="2412247"/>
        </a:xfrm>
        <a:prstGeom prst="ellipse">
          <a:avLst/>
        </a:prstGeom>
        <a:gradFill rotWithShape="0">
          <a:gsLst>
            <a:gs pos="0">
              <a:srgbClr val="FAC810">
                <a:hueOff val="2046963"/>
                <a:satOff val="-24573"/>
                <a:lumOff val="109"/>
                <a:alphaOff val="0"/>
                <a:shade val="63000"/>
              </a:srgbClr>
            </a:gs>
            <a:gs pos="30000">
              <a:srgbClr val="FAC810">
                <a:hueOff val="2046963"/>
                <a:satOff val="-24573"/>
                <a:lumOff val="109"/>
                <a:alphaOff val="0"/>
                <a:shade val="90000"/>
                <a:satMod val="110000"/>
              </a:srgbClr>
            </a:gs>
            <a:gs pos="45000">
              <a:srgbClr val="FAC810">
                <a:hueOff val="2046963"/>
                <a:satOff val="-24573"/>
                <a:lumOff val="109"/>
                <a:alphaOff val="0"/>
                <a:shade val="100000"/>
                <a:satMod val="118000"/>
              </a:srgbClr>
            </a:gs>
            <a:gs pos="55000">
              <a:srgbClr val="FAC810">
                <a:hueOff val="2046963"/>
                <a:satOff val="-24573"/>
                <a:lumOff val="109"/>
                <a:alphaOff val="0"/>
                <a:shade val="100000"/>
                <a:satMod val="118000"/>
              </a:srgbClr>
            </a:gs>
            <a:gs pos="73000">
              <a:srgbClr val="FAC810">
                <a:hueOff val="2046963"/>
                <a:satOff val="-24573"/>
                <a:lumOff val="109"/>
                <a:alphaOff val="0"/>
                <a:shade val="90000"/>
                <a:satMod val="110000"/>
              </a:srgbClr>
            </a:gs>
            <a:gs pos="100000">
              <a:srgbClr val="FAC810">
                <a:hueOff val="2046963"/>
                <a:satOff val="-24573"/>
                <a:lumOff val="109"/>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rgbClr val="FFFFFF"/>
              </a:solidFill>
              <a:effectLst>
                <a:outerShdw blurRad="38100" dist="38100" dir="2700000" algn="tl">
                  <a:srgbClr val="000000">
                    <a:alpha val="43137"/>
                  </a:srgbClr>
                </a:outerShdw>
              </a:effectLst>
              <a:latin typeface="+mn-lt"/>
              <a:ea typeface="+mn-ea"/>
              <a:cs typeface="+mn-cs"/>
            </a:rPr>
            <a:t>Abolition</a:t>
          </a:r>
          <a:endParaRPr lang="en-US" sz="2400" kern="1200" dirty="0">
            <a:solidFill>
              <a:srgbClr val="FFFFFF"/>
            </a:solidFill>
            <a:effectLst>
              <a:outerShdw blurRad="38100" dist="38100" dir="2700000" algn="tl">
                <a:srgbClr val="000000">
                  <a:alpha val="43137"/>
                </a:srgbClr>
              </a:outerShdw>
            </a:effectLst>
            <a:latin typeface="+mn-lt"/>
            <a:ea typeface="+mn-ea"/>
            <a:cs typeface="+mn-cs"/>
          </a:endParaRPr>
        </a:p>
      </dsp:txBody>
      <dsp:txXfrm>
        <a:off x="353225" y="1267663"/>
        <a:ext cx="1705523" cy="1705717"/>
      </dsp:txXfrm>
    </dsp:sp>
    <dsp:sp modelId="{405E31EA-7363-46B9-AF77-E86E7CCBB6F0}">
      <dsp:nvSpPr>
        <dsp:cNvPr id="0" name=""/>
        <dsp:cNvSpPr/>
      </dsp:nvSpPr>
      <dsp:spPr>
        <a:xfrm>
          <a:off x="3124199" y="1142998"/>
          <a:ext cx="388683" cy="389275"/>
        </a:xfrm>
        <a:prstGeom prst="ellipse">
          <a:avLst/>
        </a:prstGeom>
        <a:gradFill rotWithShape="0">
          <a:gsLst>
            <a:gs pos="0">
              <a:srgbClr val="FAC810">
                <a:hueOff val="2456356"/>
                <a:satOff val="-29488"/>
                <a:lumOff val="131"/>
                <a:alphaOff val="0"/>
                <a:shade val="63000"/>
              </a:srgbClr>
            </a:gs>
            <a:gs pos="30000">
              <a:srgbClr val="FAC810">
                <a:hueOff val="2456356"/>
                <a:satOff val="-29488"/>
                <a:lumOff val="131"/>
                <a:alphaOff val="0"/>
                <a:shade val="90000"/>
                <a:satMod val="110000"/>
              </a:srgbClr>
            </a:gs>
            <a:gs pos="45000">
              <a:srgbClr val="FAC810">
                <a:hueOff val="2456356"/>
                <a:satOff val="-29488"/>
                <a:lumOff val="131"/>
                <a:alphaOff val="0"/>
                <a:shade val="100000"/>
                <a:satMod val="118000"/>
              </a:srgbClr>
            </a:gs>
            <a:gs pos="55000">
              <a:srgbClr val="FAC810">
                <a:hueOff val="2456356"/>
                <a:satOff val="-29488"/>
                <a:lumOff val="131"/>
                <a:alphaOff val="0"/>
                <a:shade val="100000"/>
                <a:satMod val="118000"/>
              </a:srgbClr>
            </a:gs>
            <a:gs pos="73000">
              <a:srgbClr val="FAC810">
                <a:hueOff val="2456356"/>
                <a:satOff val="-29488"/>
                <a:lumOff val="131"/>
                <a:alphaOff val="0"/>
                <a:shade val="90000"/>
                <a:satMod val="110000"/>
              </a:srgbClr>
            </a:gs>
            <a:gs pos="100000">
              <a:srgbClr val="FAC810">
                <a:hueOff val="2456356"/>
                <a:satOff val="-29488"/>
                <a:lumOff val="131"/>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2F46F2D-23CA-4655-9A21-3BD1CA773CDF}">
      <dsp:nvSpPr>
        <dsp:cNvPr id="0" name=""/>
        <dsp:cNvSpPr/>
      </dsp:nvSpPr>
      <dsp:spPr>
        <a:xfrm>
          <a:off x="1049815" y="3488057"/>
          <a:ext cx="702786" cy="702945"/>
        </a:xfrm>
        <a:prstGeom prst="ellipse">
          <a:avLst/>
        </a:prstGeom>
        <a:gradFill rotWithShape="0">
          <a:gsLst>
            <a:gs pos="0">
              <a:srgbClr val="FAC810">
                <a:hueOff val="2865748"/>
                <a:satOff val="-34402"/>
                <a:lumOff val="153"/>
                <a:alphaOff val="0"/>
                <a:shade val="63000"/>
              </a:srgbClr>
            </a:gs>
            <a:gs pos="30000">
              <a:srgbClr val="FAC810">
                <a:hueOff val="2865748"/>
                <a:satOff val="-34402"/>
                <a:lumOff val="153"/>
                <a:alphaOff val="0"/>
                <a:shade val="90000"/>
                <a:satMod val="110000"/>
              </a:srgbClr>
            </a:gs>
            <a:gs pos="45000">
              <a:srgbClr val="FAC810">
                <a:hueOff val="2865748"/>
                <a:satOff val="-34402"/>
                <a:lumOff val="153"/>
                <a:alphaOff val="0"/>
                <a:shade val="100000"/>
                <a:satMod val="118000"/>
              </a:srgbClr>
            </a:gs>
            <a:gs pos="55000">
              <a:srgbClr val="FAC810">
                <a:hueOff val="2865748"/>
                <a:satOff val="-34402"/>
                <a:lumOff val="153"/>
                <a:alphaOff val="0"/>
                <a:shade val="100000"/>
                <a:satMod val="118000"/>
              </a:srgbClr>
            </a:gs>
            <a:gs pos="73000">
              <a:srgbClr val="FAC810">
                <a:hueOff val="2865748"/>
                <a:satOff val="-34402"/>
                <a:lumOff val="153"/>
                <a:alphaOff val="0"/>
                <a:shade val="90000"/>
                <a:satMod val="110000"/>
              </a:srgbClr>
            </a:gs>
            <a:gs pos="100000">
              <a:srgbClr val="FAC810">
                <a:hueOff val="2865748"/>
                <a:satOff val="-34402"/>
                <a:lumOff val="153"/>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0FCA07F-E528-42F6-86C0-88BCBF1402FB}">
      <dsp:nvSpPr>
        <dsp:cNvPr id="0" name=""/>
        <dsp:cNvSpPr/>
      </dsp:nvSpPr>
      <dsp:spPr>
        <a:xfrm>
          <a:off x="5587388" y="304804"/>
          <a:ext cx="2947011" cy="2947346"/>
        </a:xfrm>
        <a:prstGeom prst="ellipse">
          <a:avLst/>
        </a:prstGeom>
        <a:gradFill rotWithShape="0">
          <a:gsLst>
            <a:gs pos="0">
              <a:srgbClr val="FAC810">
                <a:hueOff val="3275141"/>
                <a:satOff val="-39317"/>
                <a:lumOff val="175"/>
                <a:alphaOff val="0"/>
                <a:shade val="63000"/>
              </a:srgbClr>
            </a:gs>
            <a:gs pos="30000">
              <a:srgbClr val="FAC810">
                <a:hueOff val="3275141"/>
                <a:satOff val="-39317"/>
                <a:lumOff val="175"/>
                <a:alphaOff val="0"/>
                <a:shade val="90000"/>
                <a:satMod val="110000"/>
              </a:srgbClr>
            </a:gs>
            <a:gs pos="45000">
              <a:srgbClr val="FAC810">
                <a:hueOff val="3275141"/>
                <a:satOff val="-39317"/>
                <a:lumOff val="175"/>
                <a:alphaOff val="0"/>
                <a:shade val="100000"/>
                <a:satMod val="118000"/>
              </a:srgbClr>
            </a:gs>
            <a:gs pos="55000">
              <a:srgbClr val="FAC810">
                <a:hueOff val="3275141"/>
                <a:satOff val="-39317"/>
                <a:lumOff val="175"/>
                <a:alphaOff val="0"/>
                <a:shade val="100000"/>
                <a:satMod val="118000"/>
              </a:srgbClr>
            </a:gs>
            <a:gs pos="73000">
              <a:srgbClr val="FAC810">
                <a:hueOff val="3275141"/>
                <a:satOff val="-39317"/>
                <a:lumOff val="175"/>
                <a:alphaOff val="0"/>
                <a:shade val="90000"/>
                <a:satMod val="110000"/>
              </a:srgbClr>
            </a:gs>
            <a:gs pos="100000">
              <a:srgbClr val="FAC810">
                <a:hueOff val="3275141"/>
                <a:satOff val="-39317"/>
                <a:lumOff val="175"/>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rgbClr val="FFFFFF"/>
              </a:solidFill>
              <a:effectLst>
                <a:outerShdw blurRad="38100" dist="38100" dir="2700000" algn="tl">
                  <a:srgbClr val="000000">
                    <a:alpha val="43137"/>
                  </a:srgbClr>
                </a:outerShdw>
              </a:effectLst>
              <a:latin typeface="+mn-lt"/>
              <a:ea typeface="+mn-ea"/>
              <a:cs typeface="+mn-cs"/>
            </a:rPr>
            <a:t>Education</a:t>
          </a:r>
          <a:endParaRPr lang="en-US" sz="2800" kern="1200" dirty="0">
            <a:solidFill>
              <a:srgbClr val="FFFFFF"/>
            </a:solidFill>
            <a:effectLst>
              <a:outerShdw blurRad="38100" dist="38100" dir="2700000" algn="tl">
                <a:srgbClr val="000000">
                  <a:alpha val="43137"/>
                </a:srgbClr>
              </a:outerShdw>
            </a:effectLst>
            <a:latin typeface="+mn-lt"/>
            <a:ea typeface="+mn-ea"/>
            <a:cs typeface="+mn-cs"/>
          </a:endParaRPr>
        </a:p>
      </dsp:txBody>
      <dsp:txXfrm>
        <a:off x="6018968" y="736433"/>
        <a:ext cx="2083851" cy="2084088"/>
      </dsp:txXfrm>
    </dsp:sp>
    <dsp:sp modelId="{FFF7BC49-7A19-48FE-89DE-934B08FE3F10}">
      <dsp:nvSpPr>
        <dsp:cNvPr id="0" name=""/>
        <dsp:cNvSpPr/>
      </dsp:nvSpPr>
      <dsp:spPr>
        <a:xfrm>
          <a:off x="5173918" y="2057399"/>
          <a:ext cx="388683" cy="389275"/>
        </a:xfrm>
        <a:prstGeom prst="ellipse">
          <a:avLst/>
        </a:prstGeom>
        <a:gradFill rotWithShape="0">
          <a:gsLst>
            <a:gs pos="0">
              <a:srgbClr val="FAC810">
                <a:hueOff val="3684533"/>
                <a:satOff val="-44232"/>
                <a:lumOff val="196"/>
                <a:alphaOff val="0"/>
                <a:shade val="63000"/>
              </a:srgbClr>
            </a:gs>
            <a:gs pos="30000">
              <a:srgbClr val="FAC810">
                <a:hueOff val="3684533"/>
                <a:satOff val="-44232"/>
                <a:lumOff val="196"/>
                <a:alphaOff val="0"/>
                <a:shade val="90000"/>
                <a:satMod val="110000"/>
              </a:srgbClr>
            </a:gs>
            <a:gs pos="45000">
              <a:srgbClr val="FAC810">
                <a:hueOff val="3684533"/>
                <a:satOff val="-44232"/>
                <a:lumOff val="196"/>
                <a:alphaOff val="0"/>
                <a:shade val="100000"/>
                <a:satMod val="118000"/>
              </a:srgbClr>
            </a:gs>
            <a:gs pos="55000">
              <a:srgbClr val="FAC810">
                <a:hueOff val="3684533"/>
                <a:satOff val="-44232"/>
                <a:lumOff val="196"/>
                <a:alphaOff val="0"/>
                <a:shade val="100000"/>
                <a:satMod val="118000"/>
              </a:srgbClr>
            </a:gs>
            <a:gs pos="73000">
              <a:srgbClr val="FAC810">
                <a:hueOff val="3684533"/>
                <a:satOff val="-44232"/>
                <a:lumOff val="196"/>
                <a:alphaOff val="0"/>
                <a:shade val="90000"/>
                <a:satMod val="110000"/>
              </a:srgbClr>
            </a:gs>
            <a:gs pos="100000">
              <a:srgbClr val="FAC810">
                <a:hueOff val="3684533"/>
                <a:satOff val="-44232"/>
                <a:lumOff val="196"/>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CE0EDD9-215E-489A-9195-204E0340D854}">
      <dsp:nvSpPr>
        <dsp:cNvPr id="0" name=""/>
        <dsp:cNvSpPr/>
      </dsp:nvSpPr>
      <dsp:spPr>
        <a:xfrm>
          <a:off x="533401" y="4671198"/>
          <a:ext cx="281831" cy="281802"/>
        </a:xfrm>
        <a:prstGeom prst="ellipse">
          <a:avLst/>
        </a:prstGeom>
        <a:gradFill rotWithShape="0">
          <a:gsLst>
            <a:gs pos="0">
              <a:srgbClr val="FAC810">
                <a:hueOff val="4093926"/>
                <a:satOff val="-49146"/>
                <a:lumOff val="218"/>
                <a:alphaOff val="0"/>
                <a:shade val="63000"/>
              </a:srgbClr>
            </a:gs>
            <a:gs pos="30000">
              <a:srgbClr val="FAC810">
                <a:hueOff val="4093926"/>
                <a:satOff val="-49146"/>
                <a:lumOff val="218"/>
                <a:alphaOff val="0"/>
                <a:shade val="90000"/>
                <a:satMod val="110000"/>
              </a:srgbClr>
            </a:gs>
            <a:gs pos="45000">
              <a:srgbClr val="FAC810">
                <a:hueOff val="4093926"/>
                <a:satOff val="-49146"/>
                <a:lumOff val="218"/>
                <a:alphaOff val="0"/>
                <a:shade val="100000"/>
                <a:satMod val="118000"/>
              </a:srgbClr>
            </a:gs>
            <a:gs pos="55000">
              <a:srgbClr val="FAC810">
                <a:hueOff val="4093926"/>
                <a:satOff val="-49146"/>
                <a:lumOff val="218"/>
                <a:alphaOff val="0"/>
                <a:shade val="100000"/>
                <a:satMod val="118000"/>
              </a:srgbClr>
            </a:gs>
            <a:gs pos="73000">
              <a:srgbClr val="FAC810">
                <a:hueOff val="4093926"/>
                <a:satOff val="-49146"/>
                <a:lumOff val="218"/>
                <a:alphaOff val="0"/>
                <a:shade val="90000"/>
                <a:satMod val="110000"/>
              </a:srgbClr>
            </a:gs>
            <a:gs pos="100000">
              <a:srgbClr val="FAC810">
                <a:hueOff val="4093926"/>
                <a:satOff val="-49146"/>
                <a:lumOff val="218"/>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D0D02B8-E40C-4583-B8E9-AD91FA2A4400}">
      <dsp:nvSpPr>
        <dsp:cNvPr id="0" name=""/>
        <dsp:cNvSpPr/>
      </dsp:nvSpPr>
      <dsp:spPr>
        <a:xfrm>
          <a:off x="3886199" y="4724399"/>
          <a:ext cx="281831" cy="281802"/>
        </a:xfrm>
        <a:prstGeom prst="ellipse">
          <a:avLst/>
        </a:prstGeom>
        <a:gradFill rotWithShape="0">
          <a:gsLst>
            <a:gs pos="0">
              <a:srgbClr val="FAC810">
                <a:hueOff val="4503318"/>
                <a:satOff val="-54061"/>
                <a:lumOff val="240"/>
                <a:alphaOff val="0"/>
                <a:shade val="63000"/>
              </a:srgbClr>
            </a:gs>
            <a:gs pos="30000">
              <a:srgbClr val="FAC810">
                <a:hueOff val="4503318"/>
                <a:satOff val="-54061"/>
                <a:lumOff val="240"/>
                <a:alphaOff val="0"/>
                <a:shade val="90000"/>
                <a:satMod val="110000"/>
              </a:srgbClr>
            </a:gs>
            <a:gs pos="45000">
              <a:srgbClr val="FAC810">
                <a:hueOff val="4503318"/>
                <a:satOff val="-54061"/>
                <a:lumOff val="240"/>
                <a:alphaOff val="0"/>
                <a:shade val="100000"/>
                <a:satMod val="118000"/>
              </a:srgbClr>
            </a:gs>
            <a:gs pos="55000">
              <a:srgbClr val="FAC810">
                <a:hueOff val="4503318"/>
                <a:satOff val="-54061"/>
                <a:lumOff val="240"/>
                <a:alphaOff val="0"/>
                <a:shade val="100000"/>
                <a:satMod val="118000"/>
              </a:srgbClr>
            </a:gs>
            <a:gs pos="73000">
              <a:srgbClr val="FAC810">
                <a:hueOff val="4503318"/>
                <a:satOff val="-54061"/>
                <a:lumOff val="240"/>
                <a:alphaOff val="0"/>
                <a:shade val="90000"/>
                <a:satMod val="110000"/>
              </a:srgbClr>
            </a:gs>
            <a:gs pos="100000">
              <a:srgbClr val="FAC810">
                <a:hueOff val="4503318"/>
                <a:satOff val="-54061"/>
                <a:lumOff val="240"/>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3A1EE5C-965E-4AC5-B139-4CFDAC2D4AFB}">
      <dsp:nvSpPr>
        <dsp:cNvPr id="0" name=""/>
        <dsp:cNvSpPr/>
      </dsp:nvSpPr>
      <dsp:spPr>
        <a:xfrm>
          <a:off x="5695769" y="3399849"/>
          <a:ext cx="2538572" cy="2538861"/>
        </a:xfrm>
        <a:prstGeom prst="ellipse">
          <a:avLst/>
        </a:prstGeom>
        <a:gradFill rotWithShape="0">
          <a:gsLst>
            <a:gs pos="0">
              <a:srgbClr val="FAC810">
                <a:hueOff val="4912711"/>
                <a:satOff val="-58975"/>
                <a:lumOff val="262"/>
                <a:alphaOff val="0"/>
                <a:shade val="63000"/>
              </a:srgbClr>
            </a:gs>
            <a:gs pos="30000">
              <a:srgbClr val="FAC810">
                <a:hueOff val="4912711"/>
                <a:satOff val="-58975"/>
                <a:lumOff val="262"/>
                <a:alphaOff val="0"/>
                <a:shade val="90000"/>
                <a:satMod val="110000"/>
              </a:srgbClr>
            </a:gs>
            <a:gs pos="45000">
              <a:srgbClr val="FAC810">
                <a:hueOff val="4912711"/>
                <a:satOff val="-58975"/>
                <a:lumOff val="262"/>
                <a:alphaOff val="0"/>
                <a:shade val="100000"/>
                <a:satMod val="118000"/>
              </a:srgbClr>
            </a:gs>
            <a:gs pos="55000">
              <a:srgbClr val="FAC810">
                <a:hueOff val="4912711"/>
                <a:satOff val="-58975"/>
                <a:lumOff val="262"/>
                <a:alphaOff val="0"/>
                <a:shade val="100000"/>
                <a:satMod val="118000"/>
              </a:srgbClr>
            </a:gs>
            <a:gs pos="73000">
              <a:srgbClr val="FAC810">
                <a:hueOff val="4912711"/>
                <a:satOff val="-58975"/>
                <a:lumOff val="262"/>
                <a:alphaOff val="0"/>
                <a:shade val="90000"/>
                <a:satMod val="110000"/>
              </a:srgbClr>
            </a:gs>
            <a:gs pos="100000">
              <a:srgbClr val="FAC810">
                <a:hueOff val="4912711"/>
                <a:satOff val="-58975"/>
                <a:lumOff val="262"/>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solidFill>
                <a:srgbClr val="FFFFFF"/>
              </a:solidFill>
              <a:effectLst>
                <a:outerShdw blurRad="38100" dist="38100" dir="2700000" algn="tl">
                  <a:srgbClr val="000000">
                    <a:alpha val="43137"/>
                  </a:srgbClr>
                </a:outerShdw>
              </a:effectLst>
              <a:latin typeface="+mn-lt"/>
              <a:ea typeface="+mn-ea"/>
              <a:cs typeface="+mn-cs"/>
            </a:rPr>
            <a:t>Temperance</a:t>
          </a:r>
          <a:endParaRPr lang="en-US" sz="2200" kern="1200" dirty="0">
            <a:solidFill>
              <a:srgbClr val="FFFFFF"/>
            </a:solidFill>
            <a:effectLst>
              <a:outerShdw blurRad="38100" dist="38100" dir="2700000" algn="tl">
                <a:srgbClr val="000000">
                  <a:alpha val="43137"/>
                </a:srgbClr>
              </a:outerShdw>
            </a:effectLst>
            <a:latin typeface="+mn-lt"/>
            <a:ea typeface="+mn-ea"/>
            <a:cs typeface="+mn-cs"/>
          </a:endParaRPr>
        </a:p>
      </dsp:txBody>
      <dsp:txXfrm>
        <a:off x="6067534" y="3771657"/>
        <a:ext cx="1795042" cy="1795245"/>
      </dsp:txXfrm>
    </dsp:sp>
    <dsp:sp modelId="{59AD3885-18B4-4E08-AFEC-07FA65DD76B2}">
      <dsp:nvSpPr>
        <dsp:cNvPr id="0" name=""/>
        <dsp:cNvSpPr/>
      </dsp:nvSpPr>
      <dsp:spPr>
        <a:xfrm>
          <a:off x="5932277" y="3605271"/>
          <a:ext cx="281831" cy="281802"/>
        </a:xfrm>
        <a:prstGeom prst="ellipse">
          <a:avLst/>
        </a:prstGeom>
        <a:gradFill rotWithShape="0">
          <a:gsLst>
            <a:gs pos="0">
              <a:srgbClr val="FAC810">
                <a:hueOff val="5322104"/>
                <a:satOff val="-63890"/>
                <a:lumOff val="284"/>
                <a:alphaOff val="0"/>
                <a:shade val="63000"/>
              </a:srgbClr>
            </a:gs>
            <a:gs pos="30000">
              <a:srgbClr val="FAC810">
                <a:hueOff val="5322104"/>
                <a:satOff val="-63890"/>
                <a:lumOff val="284"/>
                <a:alphaOff val="0"/>
                <a:shade val="90000"/>
                <a:satMod val="110000"/>
              </a:srgbClr>
            </a:gs>
            <a:gs pos="45000">
              <a:srgbClr val="FAC810">
                <a:hueOff val="5322104"/>
                <a:satOff val="-63890"/>
                <a:lumOff val="284"/>
                <a:alphaOff val="0"/>
                <a:shade val="100000"/>
                <a:satMod val="118000"/>
              </a:srgbClr>
            </a:gs>
            <a:gs pos="55000">
              <a:srgbClr val="FAC810">
                <a:hueOff val="5322104"/>
                <a:satOff val="-63890"/>
                <a:lumOff val="284"/>
                <a:alphaOff val="0"/>
                <a:shade val="100000"/>
                <a:satMod val="118000"/>
              </a:srgbClr>
            </a:gs>
            <a:gs pos="73000">
              <a:srgbClr val="FAC810">
                <a:hueOff val="5322104"/>
                <a:satOff val="-63890"/>
                <a:lumOff val="284"/>
                <a:alphaOff val="0"/>
                <a:shade val="90000"/>
                <a:satMod val="110000"/>
              </a:srgbClr>
            </a:gs>
            <a:gs pos="100000">
              <a:srgbClr val="FAC810">
                <a:hueOff val="5322104"/>
                <a:satOff val="-63890"/>
                <a:lumOff val="284"/>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49825A-2E18-4C34-8C2E-F5A28AC9D4F5}">
      <dsp:nvSpPr>
        <dsp:cNvPr id="0" name=""/>
        <dsp:cNvSpPr/>
      </dsp:nvSpPr>
      <dsp:spPr>
        <a:xfrm>
          <a:off x="832440" y="4267197"/>
          <a:ext cx="2130233" cy="2130475"/>
        </a:xfrm>
        <a:prstGeom prst="ellipse">
          <a:avLst/>
        </a:prstGeom>
        <a:gradFill rotWithShape="0">
          <a:gsLst>
            <a:gs pos="0">
              <a:srgbClr val="FAC810">
                <a:hueOff val="5731496"/>
                <a:satOff val="-68805"/>
                <a:lumOff val="306"/>
                <a:alphaOff val="0"/>
                <a:shade val="63000"/>
              </a:srgbClr>
            </a:gs>
            <a:gs pos="30000">
              <a:srgbClr val="FAC810">
                <a:hueOff val="5731496"/>
                <a:satOff val="-68805"/>
                <a:lumOff val="306"/>
                <a:alphaOff val="0"/>
                <a:shade val="90000"/>
                <a:satMod val="110000"/>
              </a:srgbClr>
            </a:gs>
            <a:gs pos="45000">
              <a:srgbClr val="FAC810">
                <a:hueOff val="5731496"/>
                <a:satOff val="-68805"/>
                <a:lumOff val="306"/>
                <a:alphaOff val="0"/>
                <a:shade val="100000"/>
                <a:satMod val="118000"/>
              </a:srgbClr>
            </a:gs>
            <a:gs pos="55000">
              <a:srgbClr val="FAC810">
                <a:hueOff val="5731496"/>
                <a:satOff val="-68805"/>
                <a:lumOff val="306"/>
                <a:alphaOff val="0"/>
                <a:shade val="100000"/>
                <a:satMod val="118000"/>
              </a:srgbClr>
            </a:gs>
            <a:gs pos="73000">
              <a:srgbClr val="FAC810">
                <a:hueOff val="5731496"/>
                <a:satOff val="-68805"/>
                <a:lumOff val="306"/>
                <a:alphaOff val="0"/>
                <a:shade val="90000"/>
                <a:satMod val="110000"/>
              </a:srgbClr>
            </a:gs>
            <a:gs pos="100000">
              <a:srgbClr val="FAC810">
                <a:hueOff val="5731496"/>
                <a:satOff val="-68805"/>
                <a:lumOff val="306"/>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rgbClr val="FFFFFF"/>
              </a:solidFill>
              <a:effectLst>
                <a:outerShdw blurRad="38100" dist="38100" dir="2700000" algn="tl">
                  <a:srgbClr val="000000">
                    <a:alpha val="43137"/>
                  </a:srgbClr>
                </a:outerShdw>
              </a:effectLst>
              <a:latin typeface="+mn-lt"/>
              <a:ea typeface="+mn-ea"/>
              <a:cs typeface="+mn-cs"/>
            </a:rPr>
            <a:t>Asylums &amp; Prisons</a:t>
          </a:r>
          <a:endParaRPr lang="en-US" sz="2400" kern="1200" dirty="0">
            <a:solidFill>
              <a:srgbClr val="FFFFFF"/>
            </a:solidFill>
            <a:effectLst>
              <a:outerShdw blurRad="38100" dist="38100" dir="2700000" algn="tl">
                <a:srgbClr val="000000">
                  <a:alpha val="43137"/>
                </a:srgbClr>
              </a:outerShdw>
            </a:effectLst>
            <a:latin typeface="+mn-lt"/>
            <a:ea typeface="+mn-ea"/>
            <a:cs typeface="+mn-cs"/>
          </a:endParaRPr>
        </a:p>
      </dsp:txBody>
      <dsp:txXfrm>
        <a:off x="1144405" y="4579198"/>
        <a:ext cx="1506303" cy="1506473"/>
      </dsp:txXfrm>
    </dsp:sp>
    <dsp:sp modelId="{E3AA44C1-59A1-4773-81F3-9E41E86082DD}">
      <dsp:nvSpPr>
        <dsp:cNvPr id="0" name=""/>
        <dsp:cNvSpPr/>
      </dsp:nvSpPr>
      <dsp:spPr>
        <a:xfrm>
          <a:off x="3886199" y="5181600"/>
          <a:ext cx="281831" cy="281802"/>
        </a:xfrm>
        <a:prstGeom prst="ellipse">
          <a:avLst/>
        </a:prstGeom>
        <a:gradFill rotWithShape="0">
          <a:gsLst>
            <a:gs pos="0">
              <a:srgbClr val="FAC810">
                <a:hueOff val="6140889"/>
                <a:satOff val="-73719"/>
                <a:lumOff val="327"/>
                <a:alphaOff val="0"/>
                <a:shade val="63000"/>
              </a:srgbClr>
            </a:gs>
            <a:gs pos="30000">
              <a:srgbClr val="FAC810">
                <a:hueOff val="6140889"/>
                <a:satOff val="-73719"/>
                <a:lumOff val="327"/>
                <a:alphaOff val="0"/>
                <a:shade val="90000"/>
                <a:satMod val="110000"/>
              </a:srgbClr>
            </a:gs>
            <a:gs pos="45000">
              <a:srgbClr val="FAC810">
                <a:hueOff val="6140889"/>
                <a:satOff val="-73719"/>
                <a:lumOff val="327"/>
                <a:alphaOff val="0"/>
                <a:shade val="100000"/>
                <a:satMod val="118000"/>
              </a:srgbClr>
            </a:gs>
            <a:gs pos="55000">
              <a:srgbClr val="FAC810">
                <a:hueOff val="6140889"/>
                <a:satOff val="-73719"/>
                <a:lumOff val="327"/>
                <a:alphaOff val="0"/>
                <a:shade val="100000"/>
                <a:satMod val="118000"/>
              </a:srgbClr>
            </a:gs>
            <a:gs pos="73000">
              <a:srgbClr val="FAC810">
                <a:hueOff val="6140889"/>
                <a:satOff val="-73719"/>
                <a:lumOff val="327"/>
                <a:alphaOff val="0"/>
                <a:shade val="90000"/>
                <a:satMod val="110000"/>
              </a:srgbClr>
            </a:gs>
            <a:gs pos="100000">
              <a:srgbClr val="FAC810">
                <a:hueOff val="6140889"/>
                <a:satOff val="-73719"/>
                <a:lumOff val="327"/>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9B2E676-692C-4B78-96E4-42D0F5C1CE6C}">
      <dsp:nvSpPr>
        <dsp:cNvPr id="0" name=""/>
        <dsp:cNvSpPr/>
      </dsp:nvSpPr>
      <dsp:spPr>
        <a:xfrm>
          <a:off x="3401788" y="-117388"/>
          <a:ext cx="2307447" cy="2307709"/>
        </a:xfrm>
        <a:prstGeom prst="ellipse">
          <a:avLst/>
        </a:prstGeom>
        <a:gradFill rotWithShape="0">
          <a:gsLst>
            <a:gs pos="0">
              <a:srgbClr val="FAC810">
                <a:hueOff val="6550282"/>
                <a:satOff val="-78634"/>
                <a:lumOff val="349"/>
                <a:alphaOff val="0"/>
                <a:shade val="63000"/>
              </a:srgbClr>
            </a:gs>
            <a:gs pos="30000">
              <a:srgbClr val="FAC810">
                <a:hueOff val="6550282"/>
                <a:satOff val="-78634"/>
                <a:lumOff val="349"/>
                <a:alphaOff val="0"/>
                <a:shade val="90000"/>
                <a:satMod val="110000"/>
              </a:srgbClr>
            </a:gs>
            <a:gs pos="45000">
              <a:srgbClr val="FAC810">
                <a:hueOff val="6550282"/>
                <a:satOff val="-78634"/>
                <a:lumOff val="349"/>
                <a:alphaOff val="0"/>
                <a:shade val="100000"/>
                <a:satMod val="118000"/>
              </a:srgbClr>
            </a:gs>
            <a:gs pos="55000">
              <a:srgbClr val="FAC810">
                <a:hueOff val="6550282"/>
                <a:satOff val="-78634"/>
                <a:lumOff val="349"/>
                <a:alphaOff val="0"/>
                <a:shade val="100000"/>
                <a:satMod val="118000"/>
              </a:srgbClr>
            </a:gs>
            <a:gs pos="73000">
              <a:srgbClr val="FAC810">
                <a:hueOff val="6550282"/>
                <a:satOff val="-78634"/>
                <a:lumOff val="349"/>
                <a:alphaOff val="0"/>
                <a:shade val="90000"/>
                <a:satMod val="110000"/>
              </a:srgbClr>
            </a:gs>
            <a:gs pos="100000">
              <a:srgbClr val="FAC810">
                <a:hueOff val="6550282"/>
                <a:satOff val="-78634"/>
                <a:lumOff val="349"/>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solidFill>
                <a:srgbClr val="FFFFFF"/>
              </a:solidFill>
              <a:effectLst>
                <a:outerShdw blurRad="38100" dist="38100" dir="2700000" algn="tl">
                  <a:srgbClr val="000000">
                    <a:alpha val="43137"/>
                  </a:srgbClr>
                </a:outerShdw>
              </a:effectLst>
              <a:latin typeface="+mn-lt"/>
              <a:ea typeface="+mn-ea"/>
              <a:cs typeface="+mn-cs"/>
            </a:rPr>
            <a:t>Suffrage</a:t>
          </a:r>
          <a:endParaRPr lang="en-US" sz="2800" kern="1200" dirty="0">
            <a:solidFill>
              <a:srgbClr val="FFFFFF"/>
            </a:solidFill>
            <a:effectLst>
              <a:outerShdw blurRad="38100" dist="38100" dir="2700000" algn="tl">
                <a:srgbClr val="000000">
                  <a:alpha val="43137"/>
                </a:srgbClr>
              </a:outerShdw>
            </a:effectLst>
            <a:latin typeface="+mn-lt"/>
            <a:ea typeface="+mn-ea"/>
            <a:cs typeface="+mn-cs"/>
          </a:endParaRPr>
        </a:p>
      </dsp:txBody>
      <dsp:txXfrm>
        <a:off x="3739706" y="220568"/>
        <a:ext cx="1631611" cy="1631797"/>
      </dsp:txXfrm>
    </dsp:sp>
    <dsp:sp modelId="{53985679-FE57-472C-89C4-8B1C54152D2B}">
      <dsp:nvSpPr>
        <dsp:cNvPr id="0" name=""/>
        <dsp:cNvSpPr/>
      </dsp:nvSpPr>
      <dsp:spPr>
        <a:xfrm>
          <a:off x="1851767" y="1013600"/>
          <a:ext cx="281831" cy="281802"/>
        </a:xfrm>
        <a:prstGeom prst="ellipse">
          <a:avLst/>
        </a:prstGeom>
        <a:gradFill rotWithShape="0">
          <a:gsLst>
            <a:gs pos="0">
              <a:srgbClr val="FAC810">
                <a:hueOff val="6959674"/>
                <a:satOff val="-83548"/>
                <a:lumOff val="371"/>
                <a:alphaOff val="0"/>
                <a:shade val="63000"/>
              </a:srgbClr>
            </a:gs>
            <a:gs pos="30000">
              <a:srgbClr val="FAC810">
                <a:hueOff val="6959674"/>
                <a:satOff val="-83548"/>
                <a:lumOff val="371"/>
                <a:alphaOff val="0"/>
                <a:shade val="90000"/>
                <a:satMod val="110000"/>
              </a:srgbClr>
            </a:gs>
            <a:gs pos="45000">
              <a:srgbClr val="FAC810">
                <a:hueOff val="6959674"/>
                <a:satOff val="-83548"/>
                <a:lumOff val="371"/>
                <a:alphaOff val="0"/>
                <a:shade val="100000"/>
                <a:satMod val="118000"/>
              </a:srgbClr>
            </a:gs>
            <a:gs pos="55000">
              <a:srgbClr val="FAC810">
                <a:hueOff val="6959674"/>
                <a:satOff val="-83548"/>
                <a:lumOff val="371"/>
                <a:alphaOff val="0"/>
                <a:shade val="100000"/>
                <a:satMod val="118000"/>
              </a:srgbClr>
            </a:gs>
            <a:gs pos="73000">
              <a:srgbClr val="FAC810">
                <a:hueOff val="6959674"/>
                <a:satOff val="-83548"/>
                <a:lumOff val="371"/>
                <a:alphaOff val="0"/>
                <a:shade val="90000"/>
                <a:satMod val="110000"/>
              </a:srgbClr>
            </a:gs>
            <a:gs pos="100000">
              <a:srgbClr val="FAC810">
                <a:hueOff val="6959674"/>
                <a:satOff val="-83548"/>
                <a:lumOff val="371"/>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505EE9F-5190-4D17-8ABD-A0C82E9E28D2}">
      <dsp:nvSpPr>
        <dsp:cNvPr id="0" name=""/>
        <dsp:cNvSpPr/>
      </dsp:nvSpPr>
      <dsp:spPr>
        <a:xfrm>
          <a:off x="5311830" y="223688"/>
          <a:ext cx="281831" cy="281802"/>
        </a:xfrm>
        <a:prstGeom prst="ellipse">
          <a:avLst/>
        </a:prstGeom>
        <a:gradFill rotWithShape="0">
          <a:gsLst>
            <a:gs pos="0">
              <a:srgbClr val="FAC810">
                <a:hueOff val="7369067"/>
                <a:satOff val="-88463"/>
                <a:lumOff val="393"/>
                <a:alphaOff val="0"/>
                <a:shade val="63000"/>
              </a:srgbClr>
            </a:gs>
            <a:gs pos="30000">
              <a:srgbClr val="FAC810">
                <a:hueOff val="7369067"/>
                <a:satOff val="-88463"/>
                <a:lumOff val="393"/>
                <a:alphaOff val="0"/>
                <a:shade val="90000"/>
                <a:satMod val="110000"/>
              </a:srgbClr>
            </a:gs>
            <a:gs pos="45000">
              <a:srgbClr val="FAC810">
                <a:hueOff val="7369067"/>
                <a:satOff val="-88463"/>
                <a:lumOff val="393"/>
                <a:alphaOff val="0"/>
                <a:shade val="100000"/>
                <a:satMod val="118000"/>
              </a:srgbClr>
            </a:gs>
            <a:gs pos="55000">
              <a:srgbClr val="FAC810">
                <a:hueOff val="7369067"/>
                <a:satOff val="-88463"/>
                <a:lumOff val="393"/>
                <a:alphaOff val="0"/>
                <a:shade val="100000"/>
                <a:satMod val="118000"/>
              </a:srgbClr>
            </a:gs>
            <a:gs pos="73000">
              <a:srgbClr val="FAC810">
                <a:hueOff val="7369067"/>
                <a:satOff val="-88463"/>
                <a:lumOff val="393"/>
                <a:alphaOff val="0"/>
                <a:shade val="90000"/>
                <a:satMod val="110000"/>
              </a:srgbClr>
            </a:gs>
            <a:gs pos="100000">
              <a:srgbClr val="FAC810">
                <a:hueOff val="7369067"/>
                <a:satOff val="-88463"/>
                <a:lumOff val="393"/>
                <a:alphaOff val="0"/>
                <a:shade val="63000"/>
              </a:srgbClr>
            </a:gs>
          </a:gsLst>
          <a:lin ang="950000" scaled="1"/>
        </a:gradFill>
        <a:ln>
          <a:noFill/>
        </a:ln>
        <a:effectLst>
          <a:outerShdw blurRad="50800" dist="41909" dir="5400000" rotWithShape="0">
            <a:srgbClr val="000000">
              <a:alpha val="4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CC6DE9-4DAA-499C-9675-3D806FB9C792}">
      <dsp:nvSpPr>
        <dsp:cNvPr id="0" name=""/>
        <dsp:cNvSpPr/>
      </dsp:nvSpPr>
      <dsp:spPr>
        <a:xfrm>
          <a:off x="1600214" y="1362717"/>
          <a:ext cx="4046798" cy="4047494"/>
        </a:xfrm>
        <a:prstGeom prst="ellipse">
          <a:avLst/>
        </a:prstGeom>
        <a:gradFill rotWithShape="0">
          <a:gsLst>
            <a:gs pos="0">
              <a:srgbClr val="F96A1B">
                <a:hueOff val="0"/>
                <a:satOff val="0"/>
                <a:lumOff val="0"/>
                <a:alphaOff val="0"/>
                <a:shade val="51000"/>
                <a:satMod val="130000"/>
              </a:srgbClr>
            </a:gs>
            <a:gs pos="80000">
              <a:srgbClr val="F96A1B">
                <a:hueOff val="0"/>
                <a:satOff val="0"/>
                <a:lumOff val="0"/>
                <a:alphaOff val="0"/>
                <a:shade val="93000"/>
                <a:satMod val="130000"/>
              </a:srgbClr>
            </a:gs>
            <a:gs pos="100000">
              <a:srgbClr val="F96A1B">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smtClean="0">
              <a:solidFill>
                <a:srgbClr val="FFFFFF"/>
              </a:solidFill>
              <a:effectLst>
                <a:outerShdw blurRad="38100" dist="38100" dir="2700000" algn="tl">
                  <a:srgbClr val="000000">
                    <a:alpha val="43137"/>
                  </a:srgbClr>
                </a:outerShdw>
              </a:effectLst>
              <a:latin typeface="+mn-lt"/>
              <a:ea typeface="+mn-ea"/>
              <a:cs typeface="+mn-cs"/>
            </a:rPr>
            <a:t>Women </a:t>
          </a:r>
          <a:r>
            <a:rPr lang="en-US" sz="2800" kern="1200" dirty="0" smtClean="0">
              <a:solidFill>
                <a:srgbClr val="FFFFFF"/>
              </a:solidFill>
              <a:effectLst>
                <a:outerShdw blurRad="38100" dist="38100" dir="2700000" algn="tl">
                  <a:srgbClr val="000000">
                    <a:alpha val="43137"/>
                  </a:srgbClr>
                </a:outerShdw>
              </a:effectLst>
              <a:latin typeface="+mn-lt"/>
              <a:ea typeface="+mn-ea"/>
              <a:cs typeface="+mn-cs"/>
            </a:rPr>
            <a:t>in Progressive Reform Movements</a:t>
          </a:r>
          <a:endParaRPr lang="en-US" sz="2800" kern="1200" dirty="0">
            <a:solidFill>
              <a:srgbClr val="FFFFFF"/>
            </a:solidFill>
            <a:effectLst>
              <a:outerShdw blurRad="38100" dist="38100" dir="2700000" algn="tl">
                <a:srgbClr val="000000">
                  <a:alpha val="43137"/>
                </a:srgbClr>
              </a:outerShdw>
            </a:effectLst>
            <a:latin typeface="+mn-lt"/>
            <a:ea typeface="+mn-ea"/>
            <a:cs typeface="+mn-cs"/>
          </a:endParaRPr>
        </a:p>
      </dsp:txBody>
      <dsp:txXfrm>
        <a:off x="2192854" y="1955459"/>
        <a:ext cx="2861518" cy="2862010"/>
      </dsp:txXfrm>
    </dsp:sp>
    <dsp:sp modelId="{E00C5E9B-CE8E-44CC-8FD8-2664F1FAF878}">
      <dsp:nvSpPr>
        <dsp:cNvPr id="0" name=""/>
        <dsp:cNvSpPr/>
      </dsp:nvSpPr>
      <dsp:spPr>
        <a:xfrm>
          <a:off x="3429000" y="4953000"/>
          <a:ext cx="281831" cy="281802"/>
        </a:xfrm>
        <a:prstGeom prst="ellipse">
          <a:avLst/>
        </a:prstGeom>
        <a:gradFill rotWithShape="0">
          <a:gsLst>
            <a:gs pos="0">
              <a:srgbClr val="08A1D9">
                <a:hueOff val="0"/>
                <a:satOff val="0"/>
                <a:lumOff val="0"/>
                <a:alphaOff val="0"/>
                <a:shade val="51000"/>
                <a:satMod val="130000"/>
              </a:srgbClr>
            </a:gs>
            <a:gs pos="80000">
              <a:srgbClr val="08A1D9">
                <a:hueOff val="0"/>
                <a:satOff val="0"/>
                <a:lumOff val="0"/>
                <a:alphaOff val="0"/>
                <a:shade val="93000"/>
                <a:satMod val="130000"/>
              </a:srgbClr>
            </a:gs>
            <a:gs pos="100000">
              <a:srgbClr val="08A1D9">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14D40FB-677F-47B0-8AEE-CF07EBA58D24}">
      <dsp:nvSpPr>
        <dsp:cNvPr id="0" name=""/>
        <dsp:cNvSpPr/>
      </dsp:nvSpPr>
      <dsp:spPr>
        <a:xfrm>
          <a:off x="5562599" y="2666999"/>
          <a:ext cx="281831" cy="281802"/>
        </a:xfrm>
        <a:prstGeom prst="ellipse">
          <a:avLst/>
        </a:prstGeom>
        <a:gradFill rotWithShape="0">
          <a:gsLst>
            <a:gs pos="0">
              <a:srgbClr val="08A1D9">
                <a:hueOff val="-381796"/>
                <a:satOff val="-3243"/>
                <a:lumOff val="11"/>
                <a:alphaOff val="0"/>
                <a:shade val="51000"/>
                <a:satMod val="130000"/>
              </a:srgbClr>
            </a:gs>
            <a:gs pos="80000">
              <a:srgbClr val="08A1D9">
                <a:hueOff val="-381796"/>
                <a:satOff val="-3243"/>
                <a:lumOff val="11"/>
                <a:alphaOff val="0"/>
                <a:shade val="93000"/>
                <a:satMod val="130000"/>
              </a:srgbClr>
            </a:gs>
            <a:gs pos="100000">
              <a:srgbClr val="08A1D9">
                <a:hueOff val="-381796"/>
                <a:satOff val="-3243"/>
                <a:lumOff val="11"/>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00E0B8E-8B9D-4A2E-8C42-05ED27E7129B}">
      <dsp:nvSpPr>
        <dsp:cNvPr id="0" name=""/>
        <dsp:cNvSpPr/>
      </dsp:nvSpPr>
      <dsp:spPr>
        <a:xfrm>
          <a:off x="4495800" y="5257801"/>
          <a:ext cx="388683" cy="389275"/>
        </a:xfrm>
        <a:prstGeom prst="ellipse">
          <a:avLst/>
        </a:prstGeom>
        <a:gradFill rotWithShape="0">
          <a:gsLst>
            <a:gs pos="0">
              <a:srgbClr val="08A1D9">
                <a:hueOff val="-763593"/>
                <a:satOff val="-6486"/>
                <a:lumOff val="22"/>
                <a:alphaOff val="0"/>
                <a:shade val="51000"/>
                <a:satMod val="130000"/>
              </a:srgbClr>
            </a:gs>
            <a:gs pos="80000">
              <a:srgbClr val="08A1D9">
                <a:hueOff val="-763593"/>
                <a:satOff val="-6486"/>
                <a:lumOff val="22"/>
                <a:alphaOff val="0"/>
                <a:shade val="93000"/>
                <a:satMod val="130000"/>
              </a:srgbClr>
            </a:gs>
            <a:gs pos="100000">
              <a:srgbClr val="08A1D9">
                <a:hueOff val="-763593"/>
                <a:satOff val="-6486"/>
                <a:lumOff val="22"/>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AB7F66F-80C4-4082-91B2-AD5C21FA7C0D}">
      <dsp:nvSpPr>
        <dsp:cNvPr id="0" name=""/>
        <dsp:cNvSpPr/>
      </dsp:nvSpPr>
      <dsp:spPr>
        <a:xfrm>
          <a:off x="2819401" y="838200"/>
          <a:ext cx="281831" cy="281802"/>
        </a:xfrm>
        <a:prstGeom prst="ellipse">
          <a:avLst/>
        </a:prstGeom>
        <a:gradFill rotWithShape="0">
          <a:gsLst>
            <a:gs pos="0">
              <a:srgbClr val="08A1D9">
                <a:hueOff val="-1145389"/>
                <a:satOff val="-9728"/>
                <a:lumOff val="32"/>
                <a:alphaOff val="0"/>
                <a:shade val="51000"/>
                <a:satMod val="130000"/>
              </a:srgbClr>
            </a:gs>
            <a:gs pos="80000">
              <a:srgbClr val="08A1D9">
                <a:hueOff val="-1145389"/>
                <a:satOff val="-9728"/>
                <a:lumOff val="32"/>
                <a:alphaOff val="0"/>
                <a:shade val="93000"/>
                <a:satMod val="130000"/>
              </a:srgbClr>
            </a:gs>
            <a:gs pos="100000">
              <a:srgbClr val="08A1D9">
                <a:hueOff val="-1145389"/>
                <a:satOff val="-9728"/>
                <a:lumOff val="32"/>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503F0F-E4F8-4C53-949F-38C06C87E02C}">
      <dsp:nvSpPr>
        <dsp:cNvPr id="0" name=""/>
        <dsp:cNvSpPr/>
      </dsp:nvSpPr>
      <dsp:spPr>
        <a:xfrm>
          <a:off x="2076275" y="3241614"/>
          <a:ext cx="281831" cy="281802"/>
        </a:xfrm>
        <a:prstGeom prst="ellipse">
          <a:avLst/>
        </a:prstGeom>
        <a:gradFill rotWithShape="0">
          <a:gsLst>
            <a:gs pos="0">
              <a:srgbClr val="08A1D9">
                <a:hueOff val="-1527186"/>
                <a:satOff val="-12971"/>
                <a:lumOff val="43"/>
                <a:alphaOff val="0"/>
                <a:shade val="51000"/>
                <a:satMod val="130000"/>
              </a:srgbClr>
            </a:gs>
            <a:gs pos="80000">
              <a:srgbClr val="08A1D9">
                <a:hueOff val="-1527186"/>
                <a:satOff val="-12971"/>
                <a:lumOff val="43"/>
                <a:alphaOff val="0"/>
                <a:shade val="93000"/>
                <a:satMod val="130000"/>
              </a:srgbClr>
            </a:gs>
            <a:gs pos="100000">
              <a:srgbClr val="08A1D9">
                <a:hueOff val="-1527186"/>
                <a:satOff val="-12971"/>
                <a:lumOff val="4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BACF9C0-473C-49C2-968A-9F65060B0C6A}">
      <dsp:nvSpPr>
        <dsp:cNvPr id="0" name=""/>
        <dsp:cNvSpPr/>
      </dsp:nvSpPr>
      <dsp:spPr>
        <a:xfrm>
          <a:off x="0" y="914398"/>
          <a:ext cx="2411973" cy="2412247"/>
        </a:xfrm>
        <a:prstGeom prst="ellipse">
          <a:avLst/>
        </a:prstGeom>
        <a:gradFill rotWithShape="0">
          <a:gsLst>
            <a:gs pos="0">
              <a:srgbClr val="08A1D9">
                <a:hueOff val="-1908982"/>
                <a:satOff val="-16214"/>
                <a:lumOff val="54"/>
                <a:alphaOff val="0"/>
                <a:shade val="51000"/>
                <a:satMod val="130000"/>
              </a:srgbClr>
            </a:gs>
            <a:gs pos="80000">
              <a:srgbClr val="08A1D9">
                <a:hueOff val="-1908982"/>
                <a:satOff val="-16214"/>
                <a:lumOff val="54"/>
                <a:alphaOff val="0"/>
                <a:shade val="93000"/>
                <a:satMod val="130000"/>
              </a:srgbClr>
            </a:gs>
            <a:gs pos="100000">
              <a:srgbClr val="08A1D9">
                <a:hueOff val="-1908982"/>
                <a:satOff val="-16214"/>
                <a:lumOff val="54"/>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solidFill>
                <a:srgbClr val="FFFFFF"/>
              </a:solidFill>
              <a:effectLst>
                <a:outerShdw blurRad="38100" dist="38100" dir="2700000" algn="tl">
                  <a:srgbClr val="000000">
                    <a:alpha val="43137"/>
                  </a:srgbClr>
                </a:outerShdw>
              </a:effectLst>
              <a:latin typeface="+mn-lt"/>
              <a:ea typeface="+mn-ea"/>
              <a:cs typeface="+mn-cs"/>
            </a:rPr>
            <a:t>Muckraking</a:t>
          </a:r>
          <a:endParaRPr lang="en-US" sz="2200" kern="1200" dirty="0">
            <a:solidFill>
              <a:srgbClr val="FFFFFF"/>
            </a:solidFill>
            <a:effectLst>
              <a:outerShdw blurRad="38100" dist="38100" dir="2700000" algn="tl">
                <a:srgbClr val="000000">
                  <a:alpha val="43137"/>
                </a:srgbClr>
              </a:outerShdw>
            </a:effectLst>
            <a:latin typeface="+mn-lt"/>
            <a:ea typeface="+mn-ea"/>
            <a:cs typeface="+mn-cs"/>
          </a:endParaRPr>
        </a:p>
      </dsp:txBody>
      <dsp:txXfrm>
        <a:off x="353225" y="1267663"/>
        <a:ext cx="1705523" cy="1705717"/>
      </dsp:txXfrm>
    </dsp:sp>
    <dsp:sp modelId="{405E31EA-7363-46B9-AF77-E86E7CCBB6F0}">
      <dsp:nvSpPr>
        <dsp:cNvPr id="0" name=""/>
        <dsp:cNvSpPr/>
      </dsp:nvSpPr>
      <dsp:spPr>
        <a:xfrm>
          <a:off x="3124199" y="1142998"/>
          <a:ext cx="388683" cy="389275"/>
        </a:xfrm>
        <a:prstGeom prst="ellipse">
          <a:avLst/>
        </a:prstGeom>
        <a:gradFill rotWithShape="0">
          <a:gsLst>
            <a:gs pos="0">
              <a:srgbClr val="08A1D9">
                <a:hueOff val="-2290779"/>
                <a:satOff val="-19457"/>
                <a:lumOff val="65"/>
                <a:alphaOff val="0"/>
                <a:shade val="51000"/>
                <a:satMod val="130000"/>
              </a:srgbClr>
            </a:gs>
            <a:gs pos="80000">
              <a:srgbClr val="08A1D9">
                <a:hueOff val="-2290779"/>
                <a:satOff val="-19457"/>
                <a:lumOff val="65"/>
                <a:alphaOff val="0"/>
                <a:shade val="93000"/>
                <a:satMod val="130000"/>
              </a:srgbClr>
            </a:gs>
            <a:gs pos="100000">
              <a:srgbClr val="08A1D9">
                <a:hueOff val="-2290779"/>
                <a:satOff val="-19457"/>
                <a:lumOff val="6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2F46F2D-23CA-4655-9A21-3BD1CA773CDF}">
      <dsp:nvSpPr>
        <dsp:cNvPr id="0" name=""/>
        <dsp:cNvSpPr/>
      </dsp:nvSpPr>
      <dsp:spPr>
        <a:xfrm>
          <a:off x="1049815" y="3488057"/>
          <a:ext cx="702786" cy="702945"/>
        </a:xfrm>
        <a:prstGeom prst="ellipse">
          <a:avLst/>
        </a:prstGeom>
        <a:gradFill rotWithShape="0">
          <a:gsLst>
            <a:gs pos="0">
              <a:srgbClr val="08A1D9">
                <a:hueOff val="-2672575"/>
                <a:satOff val="-22700"/>
                <a:lumOff val="76"/>
                <a:alphaOff val="0"/>
                <a:shade val="51000"/>
                <a:satMod val="130000"/>
              </a:srgbClr>
            </a:gs>
            <a:gs pos="80000">
              <a:srgbClr val="08A1D9">
                <a:hueOff val="-2672575"/>
                <a:satOff val="-22700"/>
                <a:lumOff val="76"/>
                <a:alphaOff val="0"/>
                <a:shade val="93000"/>
                <a:satMod val="130000"/>
              </a:srgbClr>
            </a:gs>
            <a:gs pos="100000">
              <a:srgbClr val="08A1D9">
                <a:hueOff val="-2672575"/>
                <a:satOff val="-22700"/>
                <a:lumOff val="76"/>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0FCA07F-E528-42F6-86C0-88BCBF1402FB}">
      <dsp:nvSpPr>
        <dsp:cNvPr id="0" name=""/>
        <dsp:cNvSpPr/>
      </dsp:nvSpPr>
      <dsp:spPr>
        <a:xfrm>
          <a:off x="5587388" y="304804"/>
          <a:ext cx="2947011" cy="2947346"/>
        </a:xfrm>
        <a:prstGeom prst="ellipse">
          <a:avLst/>
        </a:prstGeom>
        <a:gradFill rotWithShape="0">
          <a:gsLst>
            <a:gs pos="0">
              <a:srgbClr val="08A1D9">
                <a:hueOff val="-3054371"/>
                <a:satOff val="-25943"/>
                <a:lumOff val="87"/>
                <a:alphaOff val="0"/>
                <a:shade val="51000"/>
                <a:satMod val="130000"/>
              </a:srgbClr>
            </a:gs>
            <a:gs pos="80000">
              <a:srgbClr val="08A1D9">
                <a:hueOff val="-3054371"/>
                <a:satOff val="-25943"/>
                <a:lumOff val="87"/>
                <a:alphaOff val="0"/>
                <a:shade val="93000"/>
                <a:satMod val="130000"/>
              </a:srgbClr>
            </a:gs>
            <a:gs pos="100000">
              <a:srgbClr val="08A1D9">
                <a:hueOff val="-3054371"/>
                <a:satOff val="-25943"/>
                <a:lumOff val="8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solidFill>
                <a:srgbClr val="FFFFFF"/>
              </a:solidFill>
              <a:effectLst>
                <a:outerShdw blurRad="38100" dist="38100" dir="2700000" algn="tl">
                  <a:srgbClr val="000000">
                    <a:alpha val="43137"/>
                  </a:srgbClr>
                </a:outerShdw>
              </a:effectLst>
              <a:latin typeface="+mn-lt"/>
              <a:ea typeface="+mn-ea"/>
              <a:cs typeface="+mn-cs"/>
            </a:rPr>
            <a:t>Immigration</a:t>
          </a:r>
          <a:endParaRPr lang="en-US" sz="2400" kern="1200" dirty="0">
            <a:solidFill>
              <a:srgbClr val="FFFFFF"/>
            </a:solidFill>
            <a:effectLst>
              <a:outerShdw blurRad="38100" dist="38100" dir="2700000" algn="tl">
                <a:srgbClr val="000000">
                  <a:alpha val="43137"/>
                </a:srgbClr>
              </a:outerShdw>
            </a:effectLst>
            <a:latin typeface="+mn-lt"/>
            <a:ea typeface="+mn-ea"/>
            <a:cs typeface="+mn-cs"/>
          </a:endParaRPr>
        </a:p>
      </dsp:txBody>
      <dsp:txXfrm>
        <a:off x="6018968" y="736433"/>
        <a:ext cx="2083851" cy="2084088"/>
      </dsp:txXfrm>
    </dsp:sp>
    <dsp:sp modelId="{FFF7BC49-7A19-48FE-89DE-934B08FE3F10}">
      <dsp:nvSpPr>
        <dsp:cNvPr id="0" name=""/>
        <dsp:cNvSpPr/>
      </dsp:nvSpPr>
      <dsp:spPr>
        <a:xfrm>
          <a:off x="5173918" y="2057399"/>
          <a:ext cx="388683" cy="389275"/>
        </a:xfrm>
        <a:prstGeom prst="ellipse">
          <a:avLst/>
        </a:prstGeom>
        <a:gradFill rotWithShape="0">
          <a:gsLst>
            <a:gs pos="0">
              <a:srgbClr val="08A1D9">
                <a:hueOff val="-3436168"/>
                <a:satOff val="-29185"/>
                <a:lumOff val="97"/>
                <a:alphaOff val="0"/>
                <a:shade val="51000"/>
                <a:satMod val="130000"/>
              </a:srgbClr>
            </a:gs>
            <a:gs pos="80000">
              <a:srgbClr val="08A1D9">
                <a:hueOff val="-3436168"/>
                <a:satOff val="-29185"/>
                <a:lumOff val="97"/>
                <a:alphaOff val="0"/>
                <a:shade val="93000"/>
                <a:satMod val="130000"/>
              </a:srgbClr>
            </a:gs>
            <a:gs pos="100000">
              <a:srgbClr val="08A1D9">
                <a:hueOff val="-3436168"/>
                <a:satOff val="-29185"/>
                <a:lumOff val="97"/>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CE0EDD9-215E-489A-9195-204E0340D854}">
      <dsp:nvSpPr>
        <dsp:cNvPr id="0" name=""/>
        <dsp:cNvSpPr/>
      </dsp:nvSpPr>
      <dsp:spPr>
        <a:xfrm>
          <a:off x="533401" y="4671198"/>
          <a:ext cx="281831" cy="281802"/>
        </a:xfrm>
        <a:prstGeom prst="ellipse">
          <a:avLst/>
        </a:prstGeom>
        <a:gradFill rotWithShape="0">
          <a:gsLst>
            <a:gs pos="0">
              <a:srgbClr val="08A1D9">
                <a:hueOff val="-3817964"/>
                <a:satOff val="-32428"/>
                <a:lumOff val="108"/>
                <a:alphaOff val="0"/>
                <a:shade val="51000"/>
                <a:satMod val="130000"/>
              </a:srgbClr>
            </a:gs>
            <a:gs pos="80000">
              <a:srgbClr val="08A1D9">
                <a:hueOff val="-3817964"/>
                <a:satOff val="-32428"/>
                <a:lumOff val="108"/>
                <a:alphaOff val="0"/>
                <a:shade val="93000"/>
                <a:satMod val="130000"/>
              </a:srgbClr>
            </a:gs>
            <a:gs pos="100000">
              <a:srgbClr val="08A1D9">
                <a:hueOff val="-3817964"/>
                <a:satOff val="-32428"/>
                <a:lumOff val="108"/>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D0D02B8-E40C-4583-B8E9-AD91FA2A4400}">
      <dsp:nvSpPr>
        <dsp:cNvPr id="0" name=""/>
        <dsp:cNvSpPr/>
      </dsp:nvSpPr>
      <dsp:spPr>
        <a:xfrm>
          <a:off x="3886199" y="4724399"/>
          <a:ext cx="281831" cy="281802"/>
        </a:xfrm>
        <a:prstGeom prst="ellipse">
          <a:avLst/>
        </a:prstGeom>
        <a:gradFill rotWithShape="0">
          <a:gsLst>
            <a:gs pos="0">
              <a:srgbClr val="08A1D9">
                <a:hueOff val="-4199760"/>
                <a:satOff val="-35671"/>
                <a:lumOff val="119"/>
                <a:alphaOff val="0"/>
                <a:shade val="51000"/>
                <a:satMod val="130000"/>
              </a:srgbClr>
            </a:gs>
            <a:gs pos="80000">
              <a:srgbClr val="08A1D9">
                <a:hueOff val="-4199760"/>
                <a:satOff val="-35671"/>
                <a:lumOff val="119"/>
                <a:alphaOff val="0"/>
                <a:shade val="93000"/>
                <a:satMod val="130000"/>
              </a:srgbClr>
            </a:gs>
            <a:gs pos="100000">
              <a:srgbClr val="08A1D9">
                <a:hueOff val="-4199760"/>
                <a:satOff val="-35671"/>
                <a:lumOff val="119"/>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3A1EE5C-965E-4AC5-B139-4CFDAC2D4AFB}">
      <dsp:nvSpPr>
        <dsp:cNvPr id="0" name=""/>
        <dsp:cNvSpPr/>
      </dsp:nvSpPr>
      <dsp:spPr>
        <a:xfrm>
          <a:off x="5695769" y="3399849"/>
          <a:ext cx="2538572" cy="2538861"/>
        </a:xfrm>
        <a:prstGeom prst="ellipse">
          <a:avLst/>
        </a:prstGeom>
        <a:gradFill rotWithShape="0">
          <a:gsLst>
            <a:gs pos="0">
              <a:srgbClr val="08A1D9">
                <a:hueOff val="-4581557"/>
                <a:satOff val="-38914"/>
                <a:lumOff val="130"/>
                <a:alphaOff val="0"/>
                <a:shade val="51000"/>
                <a:satMod val="130000"/>
              </a:srgbClr>
            </a:gs>
            <a:gs pos="80000">
              <a:srgbClr val="08A1D9">
                <a:hueOff val="-4581557"/>
                <a:satOff val="-38914"/>
                <a:lumOff val="130"/>
                <a:alphaOff val="0"/>
                <a:shade val="93000"/>
                <a:satMod val="130000"/>
              </a:srgbClr>
            </a:gs>
            <a:gs pos="100000">
              <a:srgbClr val="08A1D9">
                <a:hueOff val="-4581557"/>
                <a:satOff val="-38914"/>
                <a:lumOff val="13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solidFill>
                <a:srgbClr val="FFFFFF"/>
              </a:solidFill>
              <a:effectLst>
                <a:outerShdw blurRad="38100" dist="38100" dir="2700000" algn="tl">
                  <a:srgbClr val="000000">
                    <a:alpha val="43137"/>
                  </a:srgbClr>
                </a:outerShdw>
              </a:effectLst>
              <a:latin typeface="+mn-lt"/>
              <a:ea typeface="+mn-ea"/>
              <a:cs typeface="+mn-cs"/>
            </a:rPr>
            <a:t>Temperance</a:t>
          </a:r>
          <a:endParaRPr lang="en-US" sz="2200" kern="1200" dirty="0">
            <a:solidFill>
              <a:srgbClr val="FFFFFF"/>
            </a:solidFill>
            <a:effectLst>
              <a:outerShdw blurRad="38100" dist="38100" dir="2700000" algn="tl">
                <a:srgbClr val="000000">
                  <a:alpha val="43137"/>
                </a:srgbClr>
              </a:outerShdw>
            </a:effectLst>
            <a:latin typeface="+mn-lt"/>
            <a:ea typeface="+mn-ea"/>
            <a:cs typeface="+mn-cs"/>
          </a:endParaRPr>
        </a:p>
      </dsp:txBody>
      <dsp:txXfrm>
        <a:off x="6067534" y="3771657"/>
        <a:ext cx="1795042" cy="1795245"/>
      </dsp:txXfrm>
    </dsp:sp>
    <dsp:sp modelId="{59AD3885-18B4-4E08-AFEC-07FA65DD76B2}">
      <dsp:nvSpPr>
        <dsp:cNvPr id="0" name=""/>
        <dsp:cNvSpPr/>
      </dsp:nvSpPr>
      <dsp:spPr>
        <a:xfrm>
          <a:off x="5932277" y="3605271"/>
          <a:ext cx="281831" cy="281802"/>
        </a:xfrm>
        <a:prstGeom prst="ellipse">
          <a:avLst/>
        </a:prstGeom>
        <a:gradFill rotWithShape="0">
          <a:gsLst>
            <a:gs pos="0">
              <a:srgbClr val="08A1D9">
                <a:hueOff val="-4963353"/>
                <a:satOff val="-42157"/>
                <a:lumOff val="141"/>
                <a:alphaOff val="0"/>
                <a:shade val="51000"/>
                <a:satMod val="130000"/>
              </a:srgbClr>
            </a:gs>
            <a:gs pos="80000">
              <a:srgbClr val="08A1D9">
                <a:hueOff val="-4963353"/>
                <a:satOff val="-42157"/>
                <a:lumOff val="141"/>
                <a:alphaOff val="0"/>
                <a:shade val="93000"/>
                <a:satMod val="130000"/>
              </a:srgbClr>
            </a:gs>
            <a:gs pos="100000">
              <a:srgbClr val="08A1D9">
                <a:hueOff val="-4963353"/>
                <a:satOff val="-42157"/>
                <a:lumOff val="141"/>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49825A-2E18-4C34-8C2E-F5A28AC9D4F5}">
      <dsp:nvSpPr>
        <dsp:cNvPr id="0" name=""/>
        <dsp:cNvSpPr/>
      </dsp:nvSpPr>
      <dsp:spPr>
        <a:xfrm>
          <a:off x="832440" y="4267197"/>
          <a:ext cx="2130233" cy="2130475"/>
        </a:xfrm>
        <a:prstGeom prst="ellipse">
          <a:avLst/>
        </a:prstGeom>
        <a:gradFill rotWithShape="0">
          <a:gsLst>
            <a:gs pos="0">
              <a:srgbClr val="08A1D9">
                <a:hueOff val="-5345149"/>
                <a:satOff val="-45400"/>
                <a:lumOff val="152"/>
                <a:alphaOff val="0"/>
                <a:shade val="51000"/>
                <a:satMod val="130000"/>
              </a:srgbClr>
            </a:gs>
            <a:gs pos="80000">
              <a:srgbClr val="08A1D9">
                <a:hueOff val="-5345149"/>
                <a:satOff val="-45400"/>
                <a:lumOff val="152"/>
                <a:alphaOff val="0"/>
                <a:shade val="93000"/>
                <a:satMod val="130000"/>
              </a:srgbClr>
            </a:gs>
            <a:gs pos="100000">
              <a:srgbClr val="08A1D9">
                <a:hueOff val="-5345149"/>
                <a:satOff val="-45400"/>
                <a:lumOff val="152"/>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smtClean="0">
              <a:solidFill>
                <a:srgbClr val="FFFFFF"/>
              </a:solidFill>
              <a:effectLst>
                <a:outerShdw blurRad="38100" dist="38100" dir="2700000" algn="tl">
                  <a:srgbClr val="000000">
                    <a:alpha val="43137"/>
                  </a:srgbClr>
                </a:outerShdw>
              </a:effectLst>
              <a:latin typeface="+mn-lt"/>
              <a:ea typeface="+mn-ea"/>
              <a:cs typeface="+mn-cs"/>
            </a:rPr>
            <a:t>Labor rights</a:t>
          </a:r>
          <a:endParaRPr lang="en-US" sz="2800" kern="1200" dirty="0">
            <a:solidFill>
              <a:srgbClr val="FFFFFF"/>
            </a:solidFill>
            <a:effectLst>
              <a:outerShdw blurRad="38100" dist="38100" dir="2700000" algn="tl">
                <a:srgbClr val="000000">
                  <a:alpha val="43137"/>
                </a:srgbClr>
              </a:outerShdw>
            </a:effectLst>
            <a:latin typeface="+mn-lt"/>
            <a:ea typeface="+mn-ea"/>
            <a:cs typeface="+mn-cs"/>
          </a:endParaRPr>
        </a:p>
      </dsp:txBody>
      <dsp:txXfrm>
        <a:off x="1144405" y="4579198"/>
        <a:ext cx="1506303" cy="1506473"/>
      </dsp:txXfrm>
    </dsp:sp>
    <dsp:sp modelId="{E3AA44C1-59A1-4773-81F3-9E41E86082DD}">
      <dsp:nvSpPr>
        <dsp:cNvPr id="0" name=""/>
        <dsp:cNvSpPr/>
      </dsp:nvSpPr>
      <dsp:spPr>
        <a:xfrm>
          <a:off x="3886199" y="5181600"/>
          <a:ext cx="281831" cy="281802"/>
        </a:xfrm>
        <a:prstGeom prst="ellipse">
          <a:avLst/>
        </a:prstGeom>
        <a:gradFill rotWithShape="0">
          <a:gsLst>
            <a:gs pos="0">
              <a:srgbClr val="08A1D9">
                <a:hueOff val="-5726946"/>
                <a:satOff val="-48642"/>
                <a:lumOff val="162"/>
                <a:alphaOff val="0"/>
                <a:shade val="51000"/>
                <a:satMod val="130000"/>
              </a:srgbClr>
            </a:gs>
            <a:gs pos="80000">
              <a:srgbClr val="08A1D9">
                <a:hueOff val="-5726946"/>
                <a:satOff val="-48642"/>
                <a:lumOff val="162"/>
                <a:alphaOff val="0"/>
                <a:shade val="93000"/>
                <a:satMod val="130000"/>
              </a:srgbClr>
            </a:gs>
            <a:gs pos="100000">
              <a:srgbClr val="08A1D9">
                <a:hueOff val="-5726946"/>
                <a:satOff val="-48642"/>
                <a:lumOff val="162"/>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9B2E676-692C-4B78-96E4-42D0F5C1CE6C}">
      <dsp:nvSpPr>
        <dsp:cNvPr id="0" name=""/>
        <dsp:cNvSpPr/>
      </dsp:nvSpPr>
      <dsp:spPr>
        <a:xfrm>
          <a:off x="3401788" y="-117388"/>
          <a:ext cx="2307447" cy="2307709"/>
        </a:xfrm>
        <a:prstGeom prst="ellipse">
          <a:avLst/>
        </a:prstGeom>
        <a:gradFill rotWithShape="0">
          <a:gsLst>
            <a:gs pos="0">
              <a:srgbClr val="08A1D9">
                <a:hueOff val="-6108742"/>
                <a:satOff val="-51885"/>
                <a:lumOff val="173"/>
                <a:alphaOff val="0"/>
                <a:shade val="51000"/>
                <a:satMod val="130000"/>
              </a:srgbClr>
            </a:gs>
            <a:gs pos="80000">
              <a:srgbClr val="08A1D9">
                <a:hueOff val="-6108742"/>
                <a:satOff val="-51885"/>
                <a:lumOff val="173"/>
                <a:alphaOff val="0"/>
                <a:shade val="93000"/>
                <a:satMod val="130000"/>
              </a:srgbClr>
            </a:gs>
            <a:gs pos="100000">
              <a:srgbClr val="08A1D9">
                <a:hueOff val="-6108742"/>
                <a:satOff val="-51885"/>
                <a:lumOff val="173"/>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smtClean="0">
              <a:solidFill>
                <a:srgbClr val="FFFFFF"/>
              </a:solidFill>
              <a:effectLst>
                <a:outerShdw blurRad="38100" dist="38100" dir="2700000" algn="tl">
                  <a:srgbClr val="000000">
                    <a:alpha val="43137"/>
                  </a:srgbClr>
                </a:outerShdw>
              </a:effectLst>
              <a:latin typeface="+mn-lt"/>
              <a:ea typeface="+mn-ea"/>
              <a:cs typeface="+mn-cs"/>
            </a:rPr>
            <a:t>Suffrage</a:t>
          </a:r>
          <a:endParaRPr lang="en-US" sz="2800" kern="1200" dirty="0">
            <a:solidFill>
              <a:srgbClr val="FFFFFF"/>
            </a:solidFill>
            <a:effectLst>
              <a:outerShdw blurRad="38100" dist="38100" dir="2700000" algn="tl">
                <a:srgbClr val="000000">
                  <a:alpha val="43137"/>
                </a:srgbClr>
              </a:outerShdw>
            </a:effectLst>
            <a:latin typeface="+mn-lt"/>
            <a:ea typeface="+mn-ea"/>
            <a:cs typeface="+mn-cs"/>
          </a:endParaRPr>
        </a:p>
      </dsp:txBody>
      <dsp:txXfrm>
        <a:off x="3739706" y="220568"/>
        <a:ext cx="1631611" cy="1631797"/>
      </dsp:txXfrm>
    </dsp:sp>
    <dsp:sp modelId="{53985679-FE57-472C-89C4-8B1C54152D2B}">
      <dsp:nvSpPr>
        <dsp:cNvPr id="0" name=""/>
        <dsp:cNvSpPr/>
      </dsp:nvSpPr>
      <dsp:spPr>
        <a:xfrm>
          <a:off x="1851767" y="1013600"/>
          <a:ext cx="281831" cy="281802"/>
        </a:xfrm>
        <a:prstGeom prst="ellipse">
          <a:avLst/>
        </a:prstGeom>
        <a:gradFill rotWithShape="0">
          <a:gsLst>
            <a:gs pos="0">
              <a:srgbClr val="08A1D9">
                <a:hueOff val="-6490539"/>
                <a:satOff val="-55128"/>
                <a:lumOff val="184"/>
                <a:alphaOff val="0"/>
                <a:shade val="51000"/>
                <a:satMod val="130000"/>
              </a:srgbClr>
            </a:gs>
            <a:gs pos="80000">
              <a:srgbClr val="08A1D9">
                <a:hueOff val="-6490539"/>
                <a:satOff val="-55128"/>
                <a:lumOff val="184"/>
                <a:alphaOff val="0"/>
                <a:shade val="93000"/>
                <a:satMod val="130000"/>
              </a:srgbClr>
            </a:gs>
            <a:gs pos="100000">
              <a:srgbClr val="08A1D9">
                <a:hueOff val="-6490539"/>
                <a:satOff val="-55128"/>
                <a:lumOff val="184"/>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505EE9F-5190-4D17-8ABD-A0C82E9E28D2}">
      <dsp:nvSpPr>
        <dsp:cNvPr id="0" name=""/>
        <dsp:cNvSpPr/>
      </dsp:nvSpPr>
      <dsp:spPr>
        <a:xfrm>
          <a:off x="5311830" y="223688"/>
          <a:ext cx="281831" cy="281802"/>
        </a:xfrm>
        <a:prstGeom prst="ellipse">
          <a:avLst/>
        </a:prstGeom>
        <a:gradFill rotWithShape="0">
          <a:gsLst>
            <a:gs pos="0">
              <a:srgbClr val="08A1D9">
                <a:hueOff val="-6872335"/>
                <a:satOff val="-58371"/>
                <a:lumOff val="195"/>
                <a:alphaOff val="0"/>
                <a:shade val="51000"/>
                <a:satMod val="130000"/>
              </a:srgbClr>
            </a:gs>
            <a:gs pos="80000">
              <a:srgbClr val="08A1D9">
                <a:hueOff val="-6872335"/>
                <a:satOff val="-58371"/>
                <a:lumOff val="195"/>
                <a:alphaOff val="0"/>
                <a:shade val="93000"/>
                <a:satMod val="130000"/>
              </a:srgbClr>
            </a:gs>
            <a:gs pos="100000">
              <a:srgbClr val="08A1D9">
                <a:hueOff val="-6872335"/>
                <a:satOff val="-58371"/>
                <a:lumOff val="195"/>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06644E-90B8-4B77-9F7F-A720AA5DC949}">
      <dsp:nvSpPr>
        <dsp:cNvPr id="0" name=""/>
        <dsp:cNvSpPr/>
      </dsp:nvSpPr>
      <dsp:spPr>
        <a:xfrm>
          <a:off x="2679023" y="1146292"/>
          <a:ext cx="2855676" cy="2855676"/>
        </a:xfrm>
        <a:prstGeom prst="ellipse">
          <a:avLst/>
        </a:prstGeom>
        <a:gradFill rotWithShape="0">
          <a:gsLst>
            <a:gs pos="0">
              <a:srgbClr val="F96A1B">
                <a:alpha val="50000"/>
                <a:hueOff val="0"/>
                <a:satOff val="0"/>
                <a:lumOff val="0"/>
                <a:alphaOff val="0"/>
                <a:shade val="51000"/>
                <a:satMod val="130000"/>
              </a:srgbClr>
            </a:gs>
            <a:gs pos="80000">
              <a:srgbClr val="F96A1B">
                <a:alpha val="50000"/>
                <a:hueOff val="0"/>
                <a:satOff val="0"/>
                <a:lumOff val="0"/>
                <a:alphaOff val="0"/>
                <a:shade val="93000"/>
                <a:satMod val="130000"/>
              </a:srgbClr>
            </a:gs>
            <a:gs pos="100000">
              <a:srgbClr val="F96A1B">
                <a:alpha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57150" tIns="57150" rIns="57150" bIns="57150" numCol="1" spcCol="1270" anchor="ctr" anchorCtr="0">
          <a:noAutofit/>
        </a:bodyPr>
        <a:lstStyle/>
        <a:p>
          <a:pPr lvl="0" algn="ctr" defTabSz="2000250">
            <a:lnSpc>
              <a:spcPct val="90000"/>
            </a:lnSpc>
            <a:spcBef>
              <a:spcPct val="0"/>
            </a:spcBef>
            <a:spcAft>
              <a:spcPct val="35000"/>
            </a:spcAft>
          </a:pPr>
          <a:r>
            <a:rPr lang="en-US" sz="4500" kern="120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Privacy</a:t>
          </a:r>
          <a:endParaRPr lang="en-US" sz="4500" kern="1200" dirty="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endParaRPr>
        </a:p>
      </dsp:txBody>
      <dsp:txXfrm>
        <a:off x="3097227" y="1564496"/>
        <a:ext cx="2019268" cy="2019268"/>
      </dsp:txXfrm>
    </dsp:sp>
    <dsp:sp modelId="{AA2DDB8C-9FFA-43B4-A5CA-99A722CD0398}">
      <dsp:nvSpPr>
        <dsp:cNvPr id="0" name=""/>
        <dsp:cNvSpPr/>
      </dsp:nvSpPr>
      <dsp:spPr>
        <a:xfrm>
          <a:off x="2695500" y="359397"/>
          <a:ext cx="2822722" cy="1316995"/>
        </a:xfrm>
        <a:prstGeom prst="ellipse">
          <a:avLst/>
        </a:prstGeom>
        <a:gradFill rotWithShape="0">
          <a:gsLst>
            <a:gs pos="0">
              <a:srgbClr val="08A1D9">
                <a:alpha val="50000"/>
                <a:hueOff val="0"/>
                <a:satOff val="0"/>
                <a:lumOff val="0"/>
                <a:alphaOff val="0"/>
                <a:shade val="51000"/>
                <a:satMod val="130000"/>
              </a:srgbClr>
            </a:gs>
            <a:gs pos="80000">
              <a:srgbClr val="08A1D9">
                <a:alpha val="50000"/>
                <a:hueOff val="0"/>
                <a:satOff val="0"/>
                <a:lumOff val="0"/>
                <a:alphaOff val="0"/>
                <a:shade val="93000"/>
                <a:satMod val="130000"/>
              </a:srgbClr>
            </a:gs>
            <a:gs pos="100000">
              <a:srgbClr val="08A1D9">
                <a:alpha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1</a:t>
          </a:r>
          <a:r>
            <a:rPr lang="en-US" sz="2700" kern="1200" baseline="3000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st</a:t>
          </a:r>
          <a:r>
            <a:rPr lang="en-US" sz="2700" kern="120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 Amendment</a:t>
          </a:r>
          <a:endParaRPr lang="en-US" sz="2700" kern="1200" dirty="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endParaRPr>
        </a:p>
      </dsp:txBody>
      <dsp:txXfrm>
        <a:off x="3108878" y="552266"/>
        <a:ext cx="1995966" cy="931257"/>
      </dsp:txXfrm>
    </dsp:sp>
    <dsp:sp modelId="{0CE37CF8-23B9-4E9A-A5E3-5083012FACD2}">
      <dsp:nvSpPr>
        <dsp:cNvPr id="0" name=""/>
        <dsp:cNvSpPr/>
      </dsp:nvSpPr>
      <dsp:spPr>
        <a:xfrm>
          <a:off x="5162395" y="1915633"/>
          <a:ext cx="2822722" cy="1316995"/>
        </a:xfrm>
        <a:prstGeom prst="ellipse">
          <a:avLst/>
        </a:prstGeom>
        <a:gradFill rotWithShape="0">
          <a:gsLst>
            <a:gs pos="0">
              <a:srgbClr val="7C984A">
                <a:alpha val="50000"/>
                <a:hueOff val="0"/>
                <a:satOff val="0"/>
                <a:lumOff val="0"/>
                <a:alphaOff val="0"/>
                <a:shade val="51000"/>
                <a:satMod val="130000"/>
              </a:srgbClr>
            </a:gs>
            <a:gs pos="80000">
              <a:srgbClr val="7C984A">
                <a:alpha val="50000"/>
                <a:hueOff val="0"/>
                <a:satOff val="0"/>
                <a:lumOff val="0"/>
                <a:alphaOff val="0"/>
                <a:shade val="93000"/>
                <a:satMod val="130000"/>
              </a:srgbClr>
            </a:gs>
            <a:gs pos="100000">
              <a:srgbClr val="7C984A">
                <a:alpha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2</a:t>
          </a:r>
          <a:r>
            <a:rPr lang="en-US" sz="2700" kern="1200" baseline="3000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nd</a:t>
          </a:r>
          <a:r>
            <a:rPr lang="en-US" sz="2700" kern="120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 Amendment</a:t>
          </a:r>
          <a:endParaRPr lang="en-US" sz="2700" kern="1200" dirty="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endParaRPr>
        </a:p>
      </dsp:txBody>
      <dsp:txXfrm>
        <a:off x="5575773" y="2108502"/>
        <a:ext cx="1995966" cy="931257"/>
      </dsp:txXfrm>
    </dsp:sp>
    <dsp:sp modelId="{78503A18-BCFE-4901-8266-D5286F6CDB20}">
      <dsp:nvSpPr>
        <dsp:cNvPr id="0" name=""/>
        <dsp:cNvSpPr/>
      </dsp:nvSpPr>
      <dsp:spPr>
        <a:xfrm>
          <a:off x="2695500" y="3505195"/>
          <a:ext cx="2822722" cy="1316995"/>
        </a:xfrm>
        <a:prstGeom prst="ellipse">
          <a:avLst/>
        </a:prstGeom>
        <a:gradFill rotWithShape="0">
          <a:gsLst>
            <a:gs pos="0">
              <a:srgbClr val="C2AD8D">
                <a:alpha val="50000"/>
                <a:hueOff val="0"/>
                <a:satOff val="0"/>
                <a:lumOff val="0"/>
                <a:alphaOff val="0"/>
                <a:shade val="51000"/>
                <a:satMod val="130000"/>
              </a:srgbClr>
            </a:gs>
            <a:gs pos="80000">
              <a:srgbClr val="C2AD8D">
                <a:alpha val="50000"/>
                <a:hueOff val="0"/>
                <a:satOff val="0"/>
                <a:lumOff val="0"/>
                <a:alphaOff val="0"/>
                <a:shade val="93000"/>
                <a:satMod val="130000"/>
              </a:srgbClr>
            </a:gs>
            <a:gs pos="100000">
              <a:srgbClr val="C2AD8D">
                <a:alpha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4</a:t>
          </a:r>
          <a:r>
            <a:rPr lang="en-US" sz="2700" kern="1200" baseline="3000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th</a:t>
          </a:r>
          <a:r>
            <a:rPr lang="en-US" sz="2700" kern="120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 Amendment</a:t>
          </a:r>
          <a:endParaRPr lang="en-US" sz="2700" kern="1200" dirty="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endParaRPr>
        </a:p>
      </dsp:txBody>
      <dsp:txXfrm>
        <a:off x="3108878" y="3698064"/>
        <a:ext cx="1995966" cy="931257"/>
      </dsp:txXfrm>
    </dsp:sp>
    <dsp:sp modelId="{F94DBF81-78BC-431D-8562-D3E7FBC19724}">
      <dsp:nvSpPr>
        <dsp:cNvPr id="0" name=""/>
        <dsp:cNvSpPr/>
      </dsp:nvSpPr>
      <dsp:spPr>
        <a:xfrm>
          <a:off x="288916" y="1915633"/>
          <a:ext cx="2822722" cy="1316995"/>
        </a:xfrm>
        <a:prstGeom prst="ellipse">
          <a:avLst/>
        </a:prstGeom>
        <a:gradFill rotWithShape="0">
          <a:gsLst>
            <a:gs pos="0">
              <a:srgbClr val="506E94">
                <a:alpha val="50000"/>
                <a:hueOff val="0"/>
                <a:satOff val="0"/>
                <a:lumOff val="0"/>
                <a:alphaOff val="0"/>
                <a:shade val="51000"/>
                <a:satMod val="130000"/>
              </a:srgbClr>
            </a:gs>
            <a:gs pos="80000">
              <a:srgbClr val="506E94">
                <a:alpha val="50000"/>
                <a:hueOff val="0"/>
                <a:satOff val="0"/>
                <a:lumOff val="0"/>
                <a:alphaOff val="0"/>
                <a:shade val="93000"/>
                <a:satMod val="130000"/>
              </a:srgbClr>
            </a:gs>
            <a:gs pos="100000">
              <a:srgbClr val="506E94">
                <a:alpha val="5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9</a:t>
          </a:r>
          <a:r>
            <a:rPr lang="en-US" sz="2700" kern="1200" baseline="3000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th</a:t>
          </a:r>
          <a:r>
            <a:rPr lang="en-US" sz="2700" kern="1200" dirty="0" smtClean="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rPr>
            <a:t> Amendment</a:t>
          </a:r>
          <a:endParaRPr lang="en-US" sz="2700" kern="1200" dirty="0">
            <a:solidFill>
              <a:schemeClr val="tx1"/>
            </a:solidFill>
            <a:effectLst>
              <a:outerShdw blurRad="38100" dist="38100" dir="2700000" algn="tl">
                <a:srgbClr val="000000">
                  <a:alpha val="43137"/>
                </a:srgbClr>
              </a:outerShdw>
            </a:effectLst>
            <a:latin typeface="Palatino Linotype" panose="02040502050505030304" pitchFamily="18" charset="0"/>
            <a:ea typeface="+mn-ea"/>
            <a:cs typeface="+mn-cs"/>
          </a:endParaRPr>
        </a:p>
      </dsp:txBody>
      <dsp:txXfrm>
        <a:off x="702294" y="2108502"/>
        <a:ext cx="1995966" cy="931257"/>
      </dsp:txXfrm>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D36A29-A8DA-484D-9FDD-0C9258480AF8}" type="datetimeFigureOut">
              <a:rPr lang="en-US" smtClean="0"/>
              <a:t>4/28/15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3B8839-AB64-4C2A-9C76-769BE96140C3}" type="slidenum">
              <a:rPr lang="en-US" smtClean="0"/>
              <a:t>‹#›</a:t>
            </a:fld>
            <a:endParaRPr lang="en-US"/>
          </a:p>
        </p:txBody>
      </p:sp>
    </p:spTree>
    <p:extLst>
      <p:ext uri="{BB962C8B-B14F-4D97-AF65-F5344CB8AC3E}">
        <p14:creationId xmlns:p14="http://schemas.microsoft.com/office/powerpoint/2010/main" val="3468830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3B8839-AB64-4C2A-9C76-769BE96140C3}" type="slidenum">
              <a:rPr lang="en-US" smtClean="0"/>
              <a:t>1</a:t>
            </a:fld>
            <a:endParaRPr lang="en-US"/>
          </a:p>
        </p:txBody>
      </p:sp>
    </p:spTree>
    <p:extLst>
      <p:ext uri="{BB962C8B-B14F-4D97-AF65-F5344CB8AC3E}">
        <p14:creationId xmlns:p14="http://schemas.microsoft.com/office/powerpoint/2010/main" val="689822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B70D3635-4603-4DBE-B2FC-46E154208D3A}" type="datetimeFigureOut">
              <a:rPr lang="en-US" smtClean="0"/>
              <a:t>4/28/15</a:t>
            </a:fld>
            <a:endParaRPr lang="en-US"/>
          </a:p>
        </p:txBody>
      </p:sp>
      <p:sp>
        <p:nvSpPr>
          <p:cNvPr id="16" name="Slide Number Placeholder 15"/>
          <p:cNvSpPr>
            <a:spLocks noGrp="1"/>
          </p:cNvSpPr>
          <p:nvPr>
            <p:ph type="sldNum" sz="quarter" idx="11"/>
          </p:nvPr>
        </p:nvSpPr>
        <p:spPr/>
        <p:txBody>
          <a:bodyPr/>
          <a:lstStyle/>
          <a:p>
            <a:fld id="{B1FD0A3C-68CB-4358-AE7E-353B4FE6F377}"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transition xmlns:p14="http://schemas.microsoft.com/office/powerpoint/2010/mai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0D3635-4603-4DBE-B2FC-46E154208D3A}" type="datetimeFigureOut">
              <a:rPr lang="en-US" smtClean="0"/>
              <a:t>4/28/15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D0A3C-68CB-4358-AE7E-353B4FE6F377}" type="slidenum">
              <a:rPr lang="en-US" smtClean="0"/>
              <a:t>‹#›</a:t>
            </a:fld>
            <a:endParaRPr lang="en-US"/>
          </a:p>
        </p:txBody>
      </p:sp>
    </p:spTree>
  </p:cSld>
  <p:clrMapOvr>
    <a:masterClrMapping/>
  </p:clrMapOvr>
  <p:transition xmlns:p14="http://schemas.microsoft.com/office/powerpoint/2010/mai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0D3635-4603-4DBE-B2FC-46E154208D3A}" type="datetimeFigureOut">
              <a:rPr lang="en-US" smtClean="0"/>
              <a:t>4/28/15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FD0A3C-68CB-4358-AE7E-353B4FE6F377}" type="slidenum">
              <a:rPr lang="en-US" smtClean="0"/>
              <a:t>‹#›</a:t>
            </a:fld>
            <a:endParaRPr lang="en-US"/>
          </a:p>
        </p:txBody>
      </p:sp>
    </p:spTree>
  </p:cSld>
  <p:clrMapOvr>
    <a:masterClrMapping/>
  </p:clrMapOvr>
  <p:transition xmlns:p14="http://schemas.microsoft.com/office/powerpoint/2010/mai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A1E440-B593-324C-BC04-C28AE9796A92}" type="slidenum">
              <a:rPr lang="en-US"/>
              <a:pPr>
                <a:defRPr/>
              </a:pPr>
              <a:t>‹#›</a:t>
            </a:fld>
            <a:endParaRPr lang="en-US"/>
          </a:p>
        </p:txBody>
      </p:sp>
    </p:spTree>
    <p:extLst>
      <p:ext uri="{BB962C8B-B14F-4D97-AF65-F5344CB8AC3E}">
        <p14:creationId xmlns:p14="http://schemas.microsoft.com/office/powerpoint/2010/main" val="4193365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B70D3635-4603-4DBE-B2FC-46E154208D3A}" type="datetimeFigureOut">
              <a:rPr lang="en-US" smtClean="0"/>
              <a:t>4/28/15</a:t>
            </a:fld>
            <a:endParaRPr lang="en-US"/>
          </a:p>
        </p:txBody>
      </p:sp>
      <p:sp>
        <p:nvSpPr>
          <p:cNvPr id="15" name="Slide Number Placeholder 14"/>
          <p:cNvSpPr>
            <a:spLocks noGrp="1"/>
          </p:cNvSpPr>
          <p:nvPr>
            <p:ph type="sldNum" sz="quarter" idx="11"/>
          </p:nvPr>
        </p:nvSpPr>
        <p:spPr/>
        <p:txBody>
          <a:bodyPr/>
          <a:lstStyle/>
          <a:p>
            <a:fld id="{B1FD0A3C-68CB-4358-AE7E-353B4FE6F377}"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transition xmlns:p14="http://schemas.microsoft.com/office/powerpoint/2010/mai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B70D3635-4603-4DBE-B2FC-46E154208D3A}" type="datetimeFigureOut">
              <a:rPr lang="en-US" smtClean="0"/>
              <a:t>4/28/15</a:t>
            </a:fld>
            <a:endParaRPr lang="en-US"/>
          </a:p>
        </p:txBody>
      </p:sp>
      <p:sp>
        <p:nvSpPr>
          <p:cNvPr id="13" name="Slide Number Placeholder 12"/>
          <p:cNvSpPr>
            <a:spLocks noGrp="1"/>
          </p:cNvSpPr>
          <p:nvPr>
            <p:ph type="sldNum" sz="quarter" idx="11"/>
          </p:nvPr>
        </p:nvSpPr>
        <p:spPr/>
        <p:txBody>
          <a:bodyPr/>
          <a:lstStyle/>
          <a:p>
            <a:fld id="{B1FD0A3C-68CB-4358-AE7E-353B4FE6F377}"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transition xmlns:p14="http://schemas.microsoft.com/office/powerpoint/2010/mai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B70D3635-4603-4DBE-B2FC-46E154208D3A}" type="datetimeFigureOut">
              <a:rPr lang="en-US" smtClean="0"/>
              <a:t>4/28/15</a:t>
            </a:fld>
            <a:endParaRPr lang="en-US"/>
          </a:p>
        </p:txBody>
      </p:sp>
      <p:sp>
        <p:nvSpPr>
          <p:cNvPr id="9" name="Slide Number Placeholder 8"/>
          <p:cNvSpPr>
            <a:spLocks noGrp="1"/>
          </p:cNvSpPr>
          <p:nvPr>
            <p:ph type="sldNum" sz="quarter" idx="11"/>
          </p:nvPr>
        </p:nvSpPr>
        <p:spPr/>
        <p:txBody>
          <a:bodyPr/>
          <a:lstStyle/>
          <a:p>
            <a:fld id="{B1FD0A3C-68CB-4358-AE7E-353B4FE6F377}"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B70D3635-4603-4DBE-B2FC-46E154208D3A}" type="datetimeFigureOut">
              <a:rPr lang="en-US" smtClean="0"/>
              <a:t>4/28/15</a:t>
            </a:fld>
            <a:endParaRPr lang="en-US"/>
          </a:p>
        </p:txBody>
      </p:sp>
      <p:sp>
        <p:nvSpPr>
          <p:cNvPr id="15" name="Slide Number Placeholder 14"/>
          <p:cNvSpPr>
            <a:spLocks noGrp="1"/>
          </p:cNvSpPr>
          <p:nvPr>
            <p:ph type="sldNum" sz="quarter" idx="11"/>
          </p:nvPr>
        </p:nvSpPr>
        <p:spPr/>
        <p:txBody>
          <a:bodyPr/>
          <a:lstStyle/>
          <a:p>
            <a:fld id="{B1FD0A3C-68CB-4358-AE7E-353B4FE6F377}"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transition xmlns:p14="http://schemas.microsoft.com/office/powerpoint/2010/mai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B70D3635-4603-4DBE-B2FC-46E154208D3A}" type="datetimeFigureOut">
              <a:rPr lang="en-US" smtClean="0"/>
              <a:t>4/28/15</a:t>
            </a:fld>
            <a:endParaRPr lang="en-US"/>
          </a:p>
        </p:txBody>
      </p:sp>
      <p:sp>
        <p:nvSpPr>
          <p:cNvPr id="8" name="Slide Number Placeholder 7"/>
          <p:cNvSpPr>
            <a:spLocks noGrp="1"/>
          </p:cNvSpPr>
          <p:nvPr>
            <p:ph type="sldNum" sz="quarter" idx="11"/>
          </p:nvPr>
        </p:nvSpPr>
        <p:spPr/>
        <p:txBody>
          <a:bodyPr/>
          <a:lstStyle/>
          <a:p>
            <a:fld id="{B1FD0A3C-68CB-4358-AE7E-353B4FE6F377}"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transition xmlns:p14="http://schemas.microsoft.com/office/powerpoint/2010/mai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70D3635-4603-4DBE-B2FC-46E154208D3A}" type="datetimeFigureOut">
              <a:rPr lang="en-US" smtClean="0"/>
              <a:t>4/28/15</a:t>
            </a:fld>
            <a:endParaRPr lang="en-US"/>
          </a:p>
        </p:txBody>
      </p:sp>
      <p:sp>
        <p:nvSpPr>
          <p:cNvPr id="6" name="Slide Number Placeholder 5"/>
          <p:cNvSpPr>
            <a:spLocks noGrp="1"/>
          </p:cNvSpPr>
          <p:nvPr>
            <p:ph type="sldNum" sz="quarter" idx="11"/>
          </p:nvPr>
        </p:nvSpPr>
        <p:spPr/>
        <p:txBody>
          <a:bodyPr/>
          <a:lstStyle/>
          <a:p>
            <a:fld id="{B1FD0A3C-68CB-4358-AE7E-353B4FE6F377}" type="slidenum">
              <a:rPr lang="en-US" smtClean="0"/>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transition xmlns:p14="http://schemas.microsoft.com/office/powerpoint/2010/mai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B70D3635-4603-4DBE-B2FC-46E154208D3A}" type="datetimeFigureOut">
              <a:rPr lang="en-US" smtClean="0"/>
              <a:t>4/28/15</a:t>
            </a:fld>
            <a:endParaRPr lang="en-US"/>
          </a:p>
        </p:txBody>
      </p:sp>
      <p:sp>
        <p:nvSpPr>
          <p:cNvPr id="16" name="Slide Number Placeholder 15"/>
          <p:cNvSpPr>
            <a:spLocks noGrp="1"/>
          </p:cNvSpPr>
          <p:nvPr>
            <p:ph type="sldNum" sz="quarter" idx="11"/>
          </p:nvPr>
        </p:nvSpPr>
        <p:spPr/>
        <p:txBody>
          <a:bodyPr/>
          <a:lstStyle/>
          <a:p>
            <a:fld id="{B1FD0A3C-68CB-4358-AE7E-353B4FE6F377}"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transition xmlns:p14="http://schemas.microsoft.com/office/powerpoint/2010/mai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B70D3635-4603-4DBE-B2FC-46E154208D3A}" type="datetimeFigureOut">
              <a:rPr lang="en-US" smtClean="0"/>
              <a:t>4/28/15</a:t>
            </a:fld>
            <a:endParaRPr lang="en-US"/>
          </a:p>
        </p:txBody>
      </p:sp>
      <p:sp>
        <p:nvSpPr>
          <p:cNvPr id="14" name="Slide Number Placeholder 13"/>
          <p:cNvSpPr>
            <a:spLocks noGrp="1"/>
          </p:cNvSpPr>
          <p:nvPr>
            <p:ph type="sldNum" sz="quarter" idx="11"/>
          </p:nvPr>
        </p:nvSpPr>
        <p:spPr/>
        <p:txBody>
          <a:bodyPr/>
          <a:lstStyle/>
          <a:p>
            <a:fld id="{B1FD0A3C-68CB-4358-AE7E-353B4FE6F377}"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p:transition xmlns:p14="http://schemas.microsoft.com/office/powerpoint/2010/main" spd="slow">
    <p:cove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B70D3635-4603-4DBE-B2FC-46E154208D3A}" type="datetimeFigureOut">
              <a:rPr lang="en-US" smtClean="0"/>
              <a:t>4/28/15</a:t>
            </a:fld>
            <a:endParaRPr lang="en-US"/>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B1FD0A3C-68CB-4358-AE7E-353B4FE6F377}"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ransition xmlns:p14="http://schemas.microsoft.com/office/powerpoint/2010/main" spd="slow">
    <p:cover/>
  </p:transition>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 Id="rId3"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hyperlink" Target="http://upload.wikimedia.org/wikipedia/commons/2/2e/Baby.jpg" TargetMode="External"/><Relationship Id="rId5" Type="http://schemas.openxmlformats.org/officeDocument/2006/relationships/image" Target="../media/image19.jpeg"/><Relationship Id="rId1" Type="http://schemas.openxmlformats.org/officeDocument/2006/relationships/slideLayout" Target="../slideLayouts/slideLayout6.xml"/><Relationship Id="rId2" Type="http://schemas.openxmlformats.org/officeDocument/2006/relationships/hyperlink" Target="http://upload.wikimedia.org/wikipedia/en/c/c4/Birthratechart.pn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 Id="rId3"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 Id="rId3"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5.png"/><Relationship Id="rId1" Type="http://schemas.microsoft.com/office/2007/relationships/media" Target="../media/media1.mp4"/><Relationship Id="rId2" Type="http://schemas.openxmlformats.org/officeDocument/2006/relationships/video" Target="../media/media1.mp4"/></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6.png"/><Relationship Id="rId1" Type="http://schemas.microsoft.com/office/2007/relationships/media" Target="../media/media2.mp4"/><Relationship Id="rId2" Type="http://schemas.openxmlformats.org/officeDocument/2006/relationships/video" Target="../media/media2.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 Id="rId3" Type="http://schemas.openxmlformats.org/officeDocument/2006/relationships/image" Target="../media/image4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6.xml"/><Relationship Id="rId2" Type="http://schemas.openxmlformats.org/officeDocument/2006/relationships/diagramData" Target="../diagrams/data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eg"/><Relationship Id="rId3"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Second Wave Feminism</a:t>
            </a:r>
            <a:endParaRPr lang="en-US"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246" t="4512" r="21719" b="5436"/>
          <a:stretch/>
        </p:blipFill>
        <p:spPr bwMode="auto">
          <a:xfrm>
            <a:off x="5791200" y="1295400"/>
            <a:ext cx="2939746"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727304846"/>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722154583"/>
              </p:ext>
            </p:extLst>
          </p:nvPr>
        </p:nvGraphicFramePr>
        <p:xfrm>
          <a:off x="304800" y="304800"/>
          <a:ext cx="85344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1522611"/>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8366760" cy="1295400"/>
          </a:xfrm>
        </p:spPr>
        <p:txBody>
          <a:bodyPr/>
          <a:lstStyle/>
          <a:p>
            <a:r>
              <a:rPr lang="en-US" dirty="0" smtClean="0"/>
              <a:t>Progressive Era Leaders</a:t>
            </a:r>
            <a:endParaRPr lang="en-US" dirty="0"/>
          </a:p>
        </p:txBody>
      </p:sp>
      <p:sp>
        <p:nvSpPr>
          <p:cNvPr id="3" name="TextBox 2"/>
          <p:cNvSpPr txBox="1"/>
          <p:nvPr/>
        </p:nvSpPr>
        <p:spPr>
          <a:xfrm>
            <a:off x="762000" y="1600200"/>
            <a:ext cx="3886200" cy="4462760"/>
          </a:xfrm>
          <a:prstGeom prst="rect">
            <a:avLst/>
          </a:prstGeom>
          <a:noFill/>
        </p:spPr>
        <p:txBody>
          <a:bodyPr wrap="square" rtlCol="0">
            <a:spAutoFit/>
          </a:bodyPr>
          <a:lstStyle/>
          <a:p>
            <a:pPr marL="342900" lvl="0" indent="-342900">
              <a:buFont typeface="Arial" panose="020B0604020202020204" pitchFamily="34" charset="0"/>
              <a:buChar char="•"/>
            </a:pPr>
            <a:r>
              <a:rPr lang="en-US" sz="2400" dirty="0" smtClean="0">
                <a:solidFill>
                  <a:prstClr val="white"/>
                </a:solidFill>
                <a:effectLst>
                  <a:outerShdw blurRad="38100" dist="38100" dir="2700000" algn="tl">
                    <a:srgbClr val="000000">
                      <a:alpha val="43137"/>
                    </a:srgbClr>
                  </a:outerShdw>
                </a:effectLst>
              </a:rPr>
              <a:t>Mary Elizabeth Lease</a:t>
            </a:r>
          </a:p>
          <a:p>
            <a:pPr marL="800100" lvl="1"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Populism</a:t>
            </a:r>
          </a:p>
          <a:p>
            <a:pPr marL="342900" lvl="0" indent="-342900">
              <a:buFont typeface="Arial" panose="020B0604020202020204" pitchFamily="34" charset="0"/>
              <a:buChar char="•"/>
            </a:pPr>
            <a:r>
              <a:rPr lang="en-US" sz="2400" dirty="0" smtClean="0">
                <a:solidFill>
                  <a:prstClr val="white"/>
                </a:solidFill>
                <a:effectLst>
                  <a:outerShdw blurRad="38100" dist="38100" dir="2700000" algn="tl">
                    <a:srgbClr val="000000">
                      <a:alpha val="43137"/>
                    </a:srgbClr>
                  </a:outerShdw>
                </a:effectLst>
              </a:rPr>
              <a:t>Ida Tarbell &amp; Nellie Bly</a:t>
            </a:r>
          </a:p>
          <a:p>
            <a:pPr marL="800100" lvl="1"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Muckraking</a:t>
            </a:r>
            <a:endParaRPr lang="en-US" sz="2000" dirty="0">
              <a:solidFill>
                <a:prstClr val="white"/>
              </a:solidFill>
              <a:effectLst>
                <a:outerShdw blurRad="38100" dist="38100" dir="2700000" algn="tl">
                  <a:srgbClr val="000000">
                    <a:alpha val="43137"/>
                  </a:srgbClr>
                </a:outerShdw>
              </a:effectLst>
            </a:endParaRPr>
          </a:p>
          <a:p>
            <a:pPr marL="342900" lvl="0" indent="-342900">
              <a:buFont typeface="Arial" panose="020B0604020202020204" pitchFamily="34" charset="0"/>
              <a:buChar char="•"/>
            </a:pPr>
            <a:r>
              <a:rPr lang="en-US" sz="2400" dirty="0" smtClean="0">
                <a:solidFill>
                  <a:prstClr val="white"/>
                </a:solidFill>
                <a:effectLst>
                  <a:outerShdw blurRad="38100" dist="38100" dir="2700000" algn="tl">
                    <a:srgbClr val="000000">
                      <a:alpha val="43137"/>
                    </a:srgbClr>
                  </a:outerShdw>
                </a:effectLst>
              </a:rPr>
              <a:t>Florence Kelly</a:t>
            </a:r>
          </a:p>
          <a:p>
            <a:pPr marL="800100" lvl="1"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Workplace reform &amp; labor unions</a:t>
            </a:r>
          </a:p>
          <a:p>
            <a:pPr marL="342900" lvl="0" indent="-342900">
              <a:buFont typeface="Arial" panose="020B0604020202020204" pitchFamily="34" charset="0"/>
              <a:buChar char="•"/>
            </a:pPr>
            <a:r>
              <a:rPr lang="en-US" sz="2400" dirty="0" smtClean="0">
                <a:solidFill>
                  <a:prstClr val="white"/>
                </a:solidFill>
                <a:effectLst>
                  <a:outerShdw blurRad="38100" dist="38100" dir="2700000" algn="tl">
                    <a:srgbClr val="000000">
                      <a:alpha val="43137"/>
                    </a:srgbClr>
                  </a:outerShdw>
                </a:effectLst>
              </a:rPr>
              <a:t>Jane </a:t>
            </a:r>
            <a:r>
              <a:rPr lang="en-US" sz="2400" dirty="0">
                <a:solidFill>
                  <a:prstClr val="white"/>
                </a:solidFill>
                <a:effectLst>
                  <a:outerShdw blurRad="38100" dist="38100" dir="2700000" algn="tl">
                    <a:srgbClr val="000000">
                      <a:alpha val="43137"/>
                    </a:srgbClr>
                  </a:outerShdw>
                </a:effectLst>
              </a:rPr>
              <a:t>Addams</a:t>
            </a:r>
          </a:p>
          <a:p>
            <a:pPr marL="800100" lvl="1" indent="-342900">
              <a:buFont typeface="Arial" panose="020B0604020202020204" pitchFamily="34" charset="0"/>
              <a:buChar char="•"/>
            </a:pPr>
            <a:r>
              <a:rPr lang="en-US" sz="2000" dirty="0">
                <a:solidFill>
                  <a:prstClr val="white"/>
                </a:solidFill>
                <a:effectLst>
                  <a:outerShdw blurRad="38100" dist="38100" dir="2700000" algn="tl">
                    <a:srgbClr val="000000">
                      <a:alpha val="43137"/>
                    </a:srgbClr>
                  </a:outerShdw>
                </a:effectLst>
              </a:rPr>
              <a:t>Immigration</a:t>
            </a:r>
          </a:p>
          <a:p>
            <a:pPr marL="342900" lvl="0" indent="-342900">
              <a:buFont typeface="Arial" panose="020B0604020202020204" pitchFamily="34" charset="0"/>
              <a:buChar char="•"/>
            </a:pPr>
            <a:r>
              <a:rPr lang="en-US" sz="2400" dirty="0">
                <a:solidFill>
                  <a:prstClr val="white"/>
                </a:solidFill>
                <a:effectLst>
                  <a:outerShdw blurRad="38100" dist="38100" dir="2700000" algn="tl">
                    <a:srgbClr val="000000">
                      <a:alpha val="43137"/>
                    </a:srgbClr>
                  </a:outerShdw>
                </a:effectLst>
              </a:rPr>
              <a:t>Carrie Nation</a:t>
            </a:r>
          </a:p>
          <a:p>
            <a:pPr marL="800100" lvl="1" indent="-342900">
              <a:buFont typeface="Arial" panose="020B0604020202020204" pitchFamily="34" charset="0"/>
              <a:buChar char="•"/>
            </a:pPr>
            <a:r>
              <a:rPr lang="en-US" sz="2000" dirty="0">
                <a:solidFill>
                  <a:prstClr val="white"/>
                </a:solidFill>
                <a:effectLst>
                  <a:outerShdw blurRad="38100" dist="38100" dir="2700000" algn="tl">
                    <a:srgbClr val="000000">
                      <a:alpha val="43137"/>
                    </a:srgbClr>
                  </a:outerShdw>
                </a:effectLst>
              </a:rPr>
              <a:t>Temperance</a:t>
            </a:r>
          </a:p>
          <a:p>
            <a:pPr marL="342900" indent="-342900">
              <a:buFont typeface="Arial" panose="020B0604020202020204" pitchFamily="34" charset="0"/>
              <a:buChar char="•"/>
            </a:pPr>
            <a:r>
              <a:rPr lang="en-US" sz="2400" dirty="0" smtClean="0">
                <a:solidFill>
                  <a:prstClr val="white"/>
                </a:solidFill>
                <a:effectLst>
                  <a:outerShdw blurRad="38100" dist="38100" dir="2700000" algn="tl">
                    <a:srgbClr val="000000">
                      <a:alpha val="43137"/>
                    </a:srgbClr>
                  </a:outerShdw>
                </a:effectLst>
              </a:rPr>
              <a:t>Carrie Catt &amp; Alice Paul</a:t>
            </a:r>
          </a:p>
          <a:p>
            <a:pPr marL="800100" lvl="1"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Women’s suffrage</a:t>
            </a:r>
            <a:endParaRPr lang="en-US" sz="2000" dirty="0">
              <a:solidFill>
                <a:prstClr val="white"/>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447800"/>
            <a:ext cx="3455987" cy="501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9566778"/>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Jeanette Rankin</a:t>
            </a:r>
            <a:endParaRPr lang="en-US" sz="2400" dirty="0"/>
          </a:p>
        </p:txBody>
      </p:sp>
      <p:sp>
        <p:nvSpPr>
          <p:cNvPr id="3" name="TextBox 2"/>
          <p:cNvSpPr txBox="1"/>
          <p:nvPr/>
        </p:nvSpPr>
        <p:spPr>
          <a:xfrm>
            <a:off x="762000" y="1600200"/>
            <a:ext cx="38862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prstClr val="white"/>
                </a:solidFill>
              </a:rPr>
              <a:t>F</a:t>
            </a:r>
            <a:r>
              <a:rPr lang="en-US" sz="2400" dirty="0" smtClean="0">
                <a:solidFill>
                  <a:prstClr val="white"/>
                </a:solidFill>
              </a:rPr>
              <a:t>irst woman elected to Congress (D-Montana) in 1916</a:t>
            </a:r>
          </a:p>
          <a:p>
            <a:pPr marL="342900" indent="-342900">
              <a:buFont typeface="Arial" panose="020B0604020202020204" pitchFamily="34" charset="0"/>
              <a:buChar char="•"/>
            </a:pPr>
            <a:r>
              <a:rPr lang="en-US" sz="2400" dirty="0" smtClean="0">
                <a:solidFill>
                  <a:prstClr val="white"/>
                </a:solidFill>
              </a:rPr>
              <a:t>Progressive</a:t>
            </a:r>
          </a:p>
          <a:p>
            <a:pPr marL="342900" indent="-342900">
              <a:buFont typeface="Arial" panose="020B0604020202020204" pitchFamily="34" charset="0"/>
              <a:buChar char="•"/>
            </a:pPr>
            <a:r>
              <a:rPr lang="en-US" sz="2400" dirty="0" smtClean="0">
                <a:solidFill>
                  <a:prstClr val="white"/>
                </a:solidFill>
              </a:rPr>
              <a:t>Pacifist</a:t>
            </a:r>
            <a:endParaRPr lang="en-US" sz="2400" dirty="0">
              <a:solidFill>
                <a:prstClr val="white"/>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00199"/>
            <a:ext cx="3971925" cy="500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8881425"/>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19</a:t>
            </a:r>
            <a:r>
              <a:rPr lang="en-US" baseline="30000" dirty="0" smtClean="0"/>
              <a:t>th</a:t>
            </a:r>
            <a:r>
              <a:rPr lang="en-US" dirty="0" smtClean="0"/>
              <a:t> Amendment, </a:t>
            </a:r>
            <a:r>
              <a:rPr lang="en-US" dirty="0" smtClean="0"/>
              <a:t>1920-End of first wave</a:t>
            </a:r>
            <a:endParaRPr lang="en-US" sz="24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8" y="1331913"/>
            <a:ext cx="8224837" cy="529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129780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1920s Flapper Girls</a:t>
            </a:r>
            <a:endParaRPr lang="en-US" sz="24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72" y="1371600"/>
            <a:ext cx="8108128"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8321715"/>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Margaret Sanger</a:t>
            </a:r>
            <a:endParaRPr lang="en-US" sz="2400" dirty="0"/>
          </a:p>
        </p:txBody>
      </p:sp>
      <p:sp>
        <p:nvSpPr>
          <p:cNvPr id="3" name="TextBox 2"/>
          <p:cNvSpPr txBox="1"/>
          <p:nvPr/>
        </p:nvSpPr>
        <p:spPr>
          <a:xfrm>
            <a:off x="762000" y="1600200"/>
            <a:ext cx="36576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rPr>
              <a:t>Advocate of contraception &amp; family planning</a:t>
            </a:r>
          </a:p>
          <a:p>
            <a:pPr marL="342900" indent="-342900">
              <a:buFont typeface="Arial" panose="020B0604020202020204" pitchFamily="34" charset="0"/>
              <a:buChar char="•"/>
            </a:pPr>
            <a:r>
              <a:rPr lang="en-US" sz="2400" dirty="0" smtClean="0">
                <a:solidFill>
                  <a:prstClr val="white"/>
                </a:solidFill>
              </a:rPr>
              <a:t>Founder of Planned Parenthood</a:t>
            </a:r>
            <a:endParaRPr lang="en-US" sz="2400" dirty="0">
              <a:solidFill>
                <a:prstClr val="white"/>
              </a:solidFill>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600200"/>
            <a:ext cx="3934123" cy="4994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4109536"/>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495800"/>
            <a:ext cx="8366760" cy="1295400"/>
          </a:xfrm>
        </p:spPr>
        <p:txBody>
          <a:bodyPr/>
          <a:lstStyle/>
          <a:p>
            <a:r>
              <a:rPr lang="en-US" sz="2400" dirty="0" smtClean="0"/>
              <a:t>Review of</a:t>
            </a:r>
            <a:r>
              <a:rPr lang="en-US" sz="6000" dirty="0" smtClean="0"/>
              <a:t/>
            </a:r>
            <a:br>
              <a:rPr lang="en-US" sz="6000" dirty="0" smtClean="0"/>
            </a:br>
            <a:r>
              <a:rPr lang="en-US" sz="6000" dirty="0" smtClean="0"/>
              <a:t>Women in the</a:t>
            </a:r>
            <a:r>
              <a:rPr lang="en-US" sz="6000" dirty="0"/>
              <a:t> </a:t>
            </a:r>
            <a:r>
              <a:rPr lang="en-US" sz="6000" dirty="0" smtClean="0"/>
              <a:t>Thirties, Forties &amp; Fifties</a:t>
            </a:r>
            <a:endParaRPr lang="en-US" sz="2400" dirty="0"/>
          </a:p>
        </p:txBody>
      </p:sp>
    </p:spTree>
    <p:extLst>
      <p:ext uri="{BB962C8B-B14F-4D97-AF65-F5344CB8AC3E}">
        <p14:creationId xmlns:p14="http://schemas.microsoft.com/office/powerpoint/2010/main" val="1866175747"/>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Eleanor Roosevelt</a:t>
            </a:r>
            <a:endParaRPr lang="en-US" sz="2400" dirty="0"/>
          </a:p>
        </p:txBody>
      </p:sp>
      <p:sp>
        <p:nvSpPr>
          <p:cNvPr id="3" name="TextBox 2"/>
          <p:cNvSpPr txBox="1"/>
          <p:nvPr/>
        </p:nvSpPr>
        <p:spPr>
          <a:xfrm>
            <a:off x="762000" y="1600200"/>
            <a:ext cx="25908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rPr>
              <a:t>FDR’s wife</a:t>
            </a:r>
          </a:p>
          <a:p>
            <a:pPr marL="342900" indent="-342900">
              <a:buFont typeface="Arial" panose="020B0604020202020204" pitchFamily="34" charset="0"/>
              <a:buChar char="•"/>
            </a:pPr>
            <a:r>
              <a:rPr lang="en-US" sz="2400" dirty="0" smtClean="0">
                <a:solidFill>
                  <a:prstClr val="white"/>
                </a:solidFill>
              </a:rPr>
              <a:t>First politically-active First Lady</a:t>
            </a:r>
            <a:endParaRPr lang="en-US" sz="2400" dirty="0">
              <a:solidFill>
                <a:prstClr val="white"/>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47" r="15791"/>
          <a:stretch/>
        </p:blipFill>
        <p:spPr bwMode="auto">
          <a:xfrm>
            <a:off x="3352800" y="1600200"/>
            <a:ext cx="5525037" cy="493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8433626"/>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Frances Perkins</a:t>
            </a:r>
            <a:endParaRPr lang="en-US" sz="2400" dirty="0"/>
          </a:p>
        </p:txBody>
      </p:sp>
      <p:sp>
        <p:nvSpPr>
          <p:cNvPr id="3" name="TextBox 2"/>
          <p:cNvSpPr txBox="1"/>
          <p:nvPr/>
        </p:nvSpPr>
        <p:spPr>
          <a:xfrm>
            <a:off x="762000" y="1600200"/>
            <a:ext cx="365760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rPr>
              <a:t>FDR’s Secretary of Labor</a:t>
            </a:r>
          </a:p>
          <a:p>
            <a:pPr marL="342900" indent="-342900">
              <a:buFont typeface="Arial" panose="020B0604020202020204" pitchFamily="34" charset="0"/>
              <a:buChar char="•"/>
            </a:pPr>
            <a:r>
              <a:rPr lang="en-US" sz="2400" dirty="0" smtClean="0">
                <a:solidFill>
                  <a:prstClr val="white"/>
                </a:solidFill>
              </a:rPr>
              <a:t>First female cabinet member</a:t>
            </a:r>
            <a:endParaRPr lang="en-US" sz="2400" dirty="0">
              <a:solidFill>
                <a:prstClr val="white"/>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784" b="3230"/>
          <a:stretch/>
        </p:blipFill>
        <p:spPr bwMode="auto">
          <a:xfrm>
            <a:off x="4646054" y="1600200"/>
            <a:ext cx="3964546" cy="4959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013234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Rosie the Riveter</a:t>
            </a:r>
            <a:endParaRPr lang="en-US" sz="2400" dirty="0"/>
          </a:p>
        </p:txBody>
      </p:sp>
      <p:pic>
        <p:nvPicPr>
          <p:cNvPr id="4" name="Picture 4" descr="Rosie_the_Riv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8" y="1524000"/>
            <a:ext cx="3948112"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rockwell_ros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24000"/>
            <a:ext cx="383381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938937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5431971" y="3352800"/>
            <a:ext cx="3733800" cy="731520"/>
          </a:xfrm>
        </p:spPr>
        <p:txBody>
          <a:bodyPr>
            <a:noAutofit/>
          </a:bodyPr>
          <a:lstStyle/>
          <a:p>
            <a:r>
              <a:rPr lang="en-US" sz="3200" dirty="0" smtClean="0"/>
              <a:t>To what extent is this passage true?</a:t>
            </a:r>
            <a:endParaRPr lang="en-US" sz="3200" dirty="0"/>
          </a:p>
        </p:txBody>
      </p:sp>
      <p:sp>
        <p:nvSpPr>
          <p:cNvPr id="6" name="Title 5"/>
          <p:cNvSpPr>
            <a:spLocks noGrp="1"/>
          </p:cNvSpPr>
          <p:nvPr>
            <p:ph type="title"/>
          </p:nvPr>
        </p:nvSpPr>
        <p:spPr>
          <a:xfrm>
            <a:off x="152400" y="0"/>
            <a:ext cx="7940040" cy="6781800"/>
          </a:xfrm>
        </p:spPr>
        <p:txBody>
          <a:bodyPr/>
          <a:lstStyle/>
          <a:p>
            <a:r>
              <a:rPr lang="en-US" sz="1800" dirty="0"/>
              <a:t>We teach girls to shrink themselves To make themselves smaller We say to girls "You can have ambition But not too much You should aim to be successful But not too successful Otherwise you will threaten the man" Because I am female I am expected to aspire to marriage I am expected to make my life choices Always keeping in mind that Marriage is the most important Now marriage can be a source of</a:t>
            </a:r>
            <a:r>
              <a:rPr lang="en-US" sz="1800" dirty="0" smtClean="0"/>
              <a:t> </a:t>
            </a:r>
            <a:r>
              <a:rPr lang="en-US" sz="1800" dirty="0" err="1"/>
              <a:t>e</a:t>
            </a:r>
            <a:r>
              <a:rPr lang="en-US" sz="1800" dirty="0" err="1" smtClean="0"/>
              <a:t>Joy</a:t>
            </a:r>
            <a:r>
              <a:rPr lang="en-US" sz="1800" dirty="0" smtClean="0"/>
              <a:t> </a:t>
            </a:r>
            <a:r>
              <a:rPr lang="en-US" sz="1800" dirty="0"/>
              <a:t>and love and mutual support But why do we </a:t>
            </a:r>
            <a:r>
              <a:rPr lang="en-US" sz="1800" dirty="0" smtClean="0"/>
              <a:t>teach girls </a:t>
            </a:r>
            <a:r>
              <a:rPr lang="en-US" sz="1800" dirty="0"/>
              <a:t>to aspire to marriage And we don't teach boys the same? We raise girls </a:t>
            </a:r>
            <a:r>
              <a:rPr lang="en-US" sz="1800" dirty="0" smtClean="0"/>
              <a:t>to treat </a:t>
            </a:r>
            <a:r>
              <a:rPr lang="en-US" sz="1800" dirty="0"/>
              <a:t>each other as competitors Not for jobs or for accomplishments Which I think can be a good thing But for the attention of men We teach girls that they cannot be sexual beings In the way that boys are Feminist: the person who believes in the social Political, and economic equality of the sexes</a:t>
            </a:r>
          </a:p>
        </p:txBody>
      </p:sp>
    </p:spTree>
    <p:extLst>
      <p:ext uri="{BB962C8B-B14F-4D97-AF65-F5344CB8AC3E}">
        <p14:creationId xmlns:p14="http://schemas.microsoft.com/office/powerpoint/2010/main" val="3968044551"/>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“Pink Collar” Jobs</a:t>
            </a:r>
            <a:endParaRPr lang="en-US"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9387" y="1447800"/>
            <a:ext cx="3910013" cy="5191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7213417"/>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Baby Boom</a:t>
            </a:r>
            <a:endParaRPr lang="en-US" sz="2400" dirty="0"/>
          </a:p>
        </p:txBody>
      </p:sp>
      <p:sp>
        <p:nvSpPr>
          <p:cNvPr id="4" name="Rectangle 4"/>
          <p:cNvSpPr txBox="1">
            <a:spLocks noChangeArrowheads="1"/>
          </p:cNvSpPr>
          <p:nvPr/>
        </p:nvSpPr>
        <p:spPr bwMode="auto">
          <a:xfrm>
            <a:off x="609600" y="1600200"/>
            <a:ext cx="830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buFontTx/>
              <a:buNone/>
            </a:pPr>
            <a:r>
              <a:rPr lang="en-US" altLang="en-US" sz="2800" kern="0" dirty="0" smtClean="0"/>
              <a:t>Births in the United States</a:t>
            </a:r>
          </a:p>
        </p:txBody>
      </p:sp>
      <p:pic>
        <p:nvPicPr>
          <p:cNvPr id="5" name="Picture 7" descr="Image:Birthratechart.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133600"/>
            <a:ext cx="76200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8"/>
          <p:cNvSpPr>
            <a:spLocks noChangeShapeType="1"/>
          </p:cNvSpPr>
          <p:nvPr/>
        </p:nvSpPr>
        <p:spPr bwMode="auto">
          <a:xfrm>
            <a:off x="4724400" y="2286000"/>
            <a:ext cx="0" cy="3505200"/>
          </a:xfrm>
          <a:prstGeom prst="line">
            <a:avLst/>
          </a:prstGeom>
          <a:noFill/>
          <a:ln w="63500">
            <a:solidFill>
              <a:srgbClr val="8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336699"/>
              </a:solidFill>
              <a:latin typeface="Arial" charset="0"/>
            </a:endParaRPr>
          </a:p>
        </p:txBody>
      </p:sp>
      <p:sp>
        <p:nvSpPr>
          <p:cNvPr id="7" name="Line 9"/>
          <p:cNvSpPr>
            <a:spLocks noChangeShapeType="1"/>
          </p:cNvSpPr>
          <p:nvPr/>
        </p:nvSpPr>
        <p:spPr bwMode="auto">
          <a:xfrm>
            <a:off x="2819400" y="2286000"/>
            <a:ext cx="0" cy="3505200"/>
          </a:xfrm>
          <a:prstGeom prst="line">
            <a:avLst/>
          </a:prstGeom>
          <a:noFill/>
          <a:ln w="63500">
            <a:solidFill>
              <a:srgbClr val="80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rgbClr val="336699"/>
              </a:solidFill>
              <a:latin typeface="Arial" charset="0"/>
            </a:endParaRPr>
          </a:p>
        </p:txBody>
      </p:sp>
      <p:pic>
        <p:nvPicPr>
          <p:cNvPr id="8" name="Picture 11" descr="Image:Baby.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4314825"/>
            <a:ext cx="35814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3712832"/>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Post-WWII Housewives</a:t>
            </a:r>
            <a:endParaRPr lang="en-US" sz="24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26098"/>
            <a:ext cx="5638800" cy="5155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938937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495800"/>
            <a:ext cx="8366760" cy="1295400"/>
          </a:xfrm>
        </p:spPr>
        <p:txBody>
          <a:bodyPr/>
          <a:lstStyle/>
          <a:p>
            <a:r>
              <a:rPr lang="en-US" sz="2400" dirty="0" smtClean="0"/>
              <a:t>The</a:t>
            </a:r>
            <a:r>
              <a:rPr lang="en-US" sz="6000" dirty="0" smtClean="0"/>
              <a:t/>
            </a:r>
            <a:br>
              <a:rPr lang="en-US" sz="6000" dirty="0" smtClean="0"/>
            </a:br>
            <a:r>
              <a:rPr lang="en-US" sz="6000" dirty="0" smtClean="0"/>
              <a:t>Second Wave Begins</a:t>
            </a:r>
            <a:br>
              <a:rPr lang="en-US" sz="6000" dirty="0" smtClean="0"/>
            </a:br>
            <a:r>
              <a:rPr lang="en-US" sz="2400" dirty="0" smtClean="0"/>
              <a:t>1960s</a:t>
            </a:r>
            <a:endParaRPr lang="en-US" sz="2400" dirty="0"/>
          </a:p>
        </p:txBody>
      </p:sp>
    </p:spTree>
    <p:extLst>
      <p:ext uri="{BB962C8B-B14F-4D97-AF65-F5344CB8AC3E}">
        <p14:creationId xmlns:p14="http://schemas.microsoft.com/office/powerpoint/2010/main" val="3698621891"/>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0"/>
            <a:ext cx="8229600" cy="1139825"/>
          </a:xfrm>
        </p:spPr>
        <p:txBody>
          <a:bodyPr/>
          <a:lstStyle/>
          <a:p>
            <a:pPr eaLnBrk="1" hangingPunct="1">
              <a:defRPr/>
            </a:pPr>
            <a:r>
              <a:rPr lang="en-US" sz="3800" dirty="0" smtClean="0">
                <a:cs typeface="+mj-cs"/>
              </a:rPr>
              <a:t>Origins of 2nd Wave Feminist Movement</a:t>
            </a:r>
          </a:p>
        </p:txBody>
      </p:sp>
      <p:sp>
        <p:nvSpPr>
          <p:cNvPr id="3075" name="Rectangle 3"/>
          <p:cNvSpPr>
            <a:spLocks noGrp="1" noChangeArrowheads="1"/>
          </p:cNvSpPr>
          <p:nvPr>
            <p:ph type="body" sz="half" idx="1"/>
          </p:nvPr>
        </p:nvSpPr>
        <p:spPr>
          <a:xfrm>
            <a:off x="381000" y="3048000"/>
            <a:ext cx="8458200" cy="3505200"/>
          </a:xfrm>
        </p:spPr>
        <p:txBody>
          <a:bodyPr/>
          <a:lstStyle/>
          <a:p>
            <a:pPr eaLnBrk="1" hangingPunct="1">
              <a:lnSpc>
                <a:spcPct val="90000"/>
              </a:lnSpc>
              <a:defRPr/>
            </a:pPr>
            <a:r>
              <a:rPr lang="en-US" sz="2600" dirty="0" smtClean="0">
                <a:cs typeface="+mn-cs"/>
              </a:rPr>
              <a:t>Multiple Sources:</a:t>
            </a:r>
          </a:p>
          <a:p>
            <a:pPr lvl="1" eaLnBrk="1" hangingPunct="1">
              <a:lnSpc>
                <a:spcPct val="90000"/>
              </a:lnSpc>
              <a:defRPr/>
            </a:pPr>
            <a:r>
              <a:rPr lang="en-US" sz="2200" u="sng" dirty="0" smtClean="0"/>
              <a:t>New Left Organizations</a:t>
            </a:r>
            <a:r>
              <a:rPr lang="en-US" sz="2200" dirty="0" smtClean="0"/>
              <a:t>: female activists challenge sexism in organizations; follow older female leaders; demand respect and authority from male counter parts (interracial)</a:t>
            </a:r>
          </a:p>
          <a:p>
            <a:pPr lvl="1" eaLnBrk="1" hangingPunct="1">
              <a:lnSpc>
                <a:spcPct val="90000"/>
              </a:lnSpc>
              <a:defRPr/>
            </a:pPr>
            <a:r>
              <a:rPr lang="en-US" sz="2200" u="sng" dirty="0" smtClean="0"/>
              <a:t>Middle Class Culture</a:t>
            </a:r>
            <a:r>
              <a:rPr lang="en-US" sz="2200" dirty="0" smtClean="0"/>
              <a:t>: books and magazines published discussed women</a:t>
            </a:r>
            <a:r>
              <a:rPr lang="ja-JP" altLang="en-US" sz="2200" dirty="0" smtClean="0">
                <a:latin typeface="Arial"/>
              </a:rPr>
              <a:t>’</a:t>
            </a:r>
            <a:r>
              <a:rPr lang="en-US" sz="2200" dirty="0" smtClean="0"/>
              <a:t>s position and condition (The Feminine Mystique) – created awakening in middle class white women</a:t>
            </a:r>
          </a:p>
          <a:p>
            <a:pPr lvl="1" eaLnBrk="1" hangingPunct="1">
              <a:lnSpc>
                <a:spcPct val="90000"/>
              </a:lnSpc>
              <a:defRPr/>
            </a:pPr>
            <a:r>
              <a:rPr lang="en-US" sz="2200" u="sng" dirty="0" smtClean="0"/>
              <a:t>Anti Poverty Campaigns</a:t>
            </a:r>
            <a:r>
              <a:rPr lang="en-US" sz="2200" dirty="0" smtClean="0"/>
              <a:t>: women in poor communities organized to improve conditions – demanded more authority in these communities</a:t>
            </a:r>
          </a:p>
          <a:p>
            <a:pPr lvl="1" eaLnBrk="1" hangingPunct="1">
              <a:lnSpc>
                <a:spcPct val="90000"/>
              </a:lnSpc>
              <a:defRPr/>
            </a:pPr>
            <a:endParaRPr lang="en-US" sz="2200" dirty="0" smtClean="0"/>
          </a:p>
          <a:p>
            <a:pPr eaLnBrk="1" hangingPunct="1">
              <a:lnSpc>
                <a:spcPct val="90000"/>
              </a:lnSpc>
              <a:defRPr/>
            </a:pPr>
            <a:endParaRPr lang="en-US" sz="2600" dirty="0" smtClean="0">
              <a:cs typeface="+mn-cs"/>
            </a:endParaRPr>
          </a:p>
          <a:p>
            <a:pPr eaLnBrk="1" hangingPunct="1">
              <a:lnSpc>
                <a:spcPct val="90000"/>
              </a:lnSpc>
              <a:defRPr/>
            </a:pPr>
            <a:endParaRPr lang="en-US" sz="2600" dirty="0" smtClean="0">
              <a:cs typeface="+mn-cs"/>
            </a:endParaRPr>
          </a:p>
        </p:txBody>
      </p:sp>
      <p:graphicFrame>
        <p:nvGraphicFramePr>
          <p:cNvPr id="3089" name="Group 17"/>
          <p:cNvGraphicFramePr>
            <a:graphicFrameLocks noGrp="1"/>
          </p:cNvGraphicFramePr>
          <p:nvPr>
            <p:ph sz="half" idx="2"/>
          </p:nvPr>
        </p:nvGraphicFramePr>
        <p:xfrm>
          <a:off x="228600" y="1219200"/>
          <a:ext cx="8686800" cy="1000125"/>
        </p:xfrm>
        <a:graphic>
          <a:graphicData uri="http://schemas.openxmlformats.org/drawingml/2006/table">
            <a:tbl>
              <a:tblPr/>
              <a:tblGrid>
                <a:gridCol w="8686800"/>
              </a:tblGrid>
              <a:tr h="10001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charset="0"/>
                        <a:buNone/>
                        <a:tabLst/>
                      </a:pPr>
                      <a:r>
                        <a:rPr kumimoji="0" lang="en-US" sz="2000" b="1" i="0" u="none" strike="noStrike" cap="none" normalizeH="0" baseline="0" dirty="0">
                          <a:ln>
                            <a:noFill/>
                          </a:ln>
                          <a:solidFill>
                            <a:schemeClr val="tx1"/>
                          </a:solidFill>
                          <a:effectLst/>
                          <a:latin typeface="Arial" charset="0"/>
                          <a:ea typeface="ＭＳ Ｐゴシック" charset="0"/>
                        </a:rPr>
                        <a:t>First Wave Feminist Movement: 1840s -1920s</a:t>
                      </a:r>
                    </a:p>
                    <a:p>
                      <a:pPr marL="344488" marR="0" lvl="1" indent="0" algn="l" defTabSz="914400" rtl="0" eaLnBrk="1" fontAlgn="base" latinLnBrk="0" hangingPunct="1">
                        <a:lnSpc>
                          <a:spcPct val="100000"/>
                        </a:lnSpc>
                        <a:spcBef>
                          <a:spcPct val="20000"/>
                        </a:spcBef>
                        <a:spcAft>
                          <a:spcPct val="0"/>
                        </a:spcAft>
                        <a:buClr>
                          <a:schemeClr val="accent2"/>
                        </a:buClr>
                        <a:buSzPct val="60000"/>
                        <a:buFont typeface="Wingdings" charset="0"/>
                        <a:buNone/>
                        <a:tabLst/>
                      </a:pPr>
                      <a:r>
                        <a:rPr kumimoji="0" lang="en-US" sz="1800" b="0" i="0" u="none" strike="noStrike" cap="none" normalizeH="0" baseline="0" dirty="0">
                          <a:ln>
                            <a:noFill/>
                          </a:ln>
                          <a:solidFill>
                            <a:schemeClr val="tx1"/>
                          </a:solidFill>
                          <a:effectLst/>
                          <a:latin typeface="Arial" charset="0"/>
                          <a:ea typeface="ＭＳ Ｐゴシック" charset="0"/>
                        </a:rPr>
                        <a:t>Culmination with 19</a:t>
                      </a:r>
                      <a:r>
                        <a:rPr kumimoji="0" lang="en-US" sz="1800" b="0" i="0" u="none" strike="noStrike" cap="none" normalizeH="0" baseline="30000" dirty="0">
                          <a:ln>
                            <a:noFill/>
                          </a:ln>
                          <a:solidFill>
                            <a:schemeClr val="tx1"/>
                          </a:solidFill>
                          <a:effectLst/>
                          <a:latin typeface="Arial" charset="0"/>
                          <a:ea typeface="ＭＳ Ｐゴシック" charset="0"/>
                        </a:rPr>
                        <a:t>th</a:t>
                      </a:r>
                      <a:r>
                        <a:rPr kumimoji="0" lang="en-US" sz="1800" b="0" i="0" u="none" strike="noStrike" cap="none" normalizeH="0" baseline="0" dirty="0">
                          <a:ln>
                            <a:noFill/>
                          </a:ln>
                          <a:solidFill>
                            <a:schemeClr val="tx1"/>
                          </a:solidFill>
                          <a:effectLst/>
                          <a:latin typeface="Arial" charset="0"/>
                          <a:ea typeface="ＭＳ Ｐゴシック" charset="0"/>
                        </a:rPr>
                        <a:t> Amendment; mostly focused on suffrage; liberal, upper/middle class, white</a:t>
                      </a:r>
                    </a:p>
                  </a:txBody>
                  <a:tcPr marT="45737" marB="45737"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57063747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8366760" cy="1295400"/>
          </a:xfrm>
        </p:spPr>
        <p:txBody>
          <a:bodyPr/>
          <a:lstStyle/>
          <a:p>
            <a:r>
              <a:rPr lang="en-US" dirty="0" smtClean="0"/>
              <a:t>Betty Friedan</a:t>
            </a:r>
            <a:endParaRPr lang="en-US" sz="2400" dirty="0"/>
          </a:p>
        </p:txBody>
      </p:sp>
      <p:sp>
        <p:nvSpPr>
          <p:cNvPr id="3" name="TextBox 2"/>
          <p:cNvSpPr txBox="1"/>
          <p:nvPr/>
        </p:nvSpPr>
        <p:spPr>
          <a:xfrm>
            <a:off x="762000" y="1600200"/>
            <a:ext cx="3657600"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effectLst>
                  <a:outerShdw blurRad="38100" dist="38100" dir="2700000" algn="tl">
                    <a:srgbClr val="000000">
                      <a:alpha val="43137"/>
                    </a:srgbClr>
                  </a:outerShdw>
                </a:effectLst>
              </a:rPr>
              <a:t>Author of </a:t>
            </a:r>
            <a:r>
              <a:rPr lang="en-US" sz="2400" i="1" dirty="0" smtClean="0">
                <a:solidFill>
                  <a:prstClr val="white"/>
                </a:solidFill>
                <a:effectLst>
                  <a:outerShdw blurRad="38100" dist="38100" dir="2700000" algn="tl">
                    <a:srgbClr val="000000">
                      <a:alpha val="43137"/>
                    </a:srgbClr>
                  </a:outerShdw>
                </a:effectLst>
              </a:rPr>
              <a:t>The Feminine Mystique</a:t>
            </a:r>
            <a:r>
              <a:rPr lang="en-US" sz="2400" dirty="0" smtClean="0">
                <a:solidFill>
                  <a:prstClr val="white"/>
                </a:solidFill>
                <a:effectLst>
                  <a:outerShdw blurRad="38100" dist="38100" dir="2700000" algn="tl">
                    <a:srgbClr val="000000">
                      <a:alpha val="43137"/>
                    </a:srgbClr>
                  </a:outerShdw>
                </a:effectLst>
              </a:rPr>
              <a:t>, 1963</a:t>
            </a:r>
          </a:p>
          <a:p>
            <a:pPr marL="342900" indent="-342900">
              <a:buFont typeface="Arial" panose="020B0604020202020204" pitchFamily="34" charset="0"/>
              <a:buChar char="•"/>
            </a:pPr>
            <a:r>
              <a:rPr lang="en-US" sz="2400" dirty="0" smtClean="0">
                <a:solidFill>
                  <a:prstClr val="white"/>
                </a:solidFill>
                <a:effectLst>
                  <a:outerShdw blurRad="38100" dist="38100" dir="2700000" algn="tl">
                    <a:srgbClr val="000000">
                      <a:alpha val="43137"/>
                    </a:srgbClr>
                  </a:outerShdw>
                </a:effectLst>
              </a:rPr>
              <a:t>Founder of the National Organization for Women (NOW), 1966</a:t>
            </a:r>
            <a:endParaRPr lang="en-US" sz="2400" dirty="0">
              <a:solidFill>
                <a:prstClr val="white"/>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579808"/>
            <a:ext cx="388937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6307892"/>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8366760" cy="1295400"/>
          </a:xfrm>
        </p:spPr>
        <p:txBody>
          <a:bodyPr/>
          <a:lstStyle/>
          <a:p>
            <a:r>
              <a:rPr lang="en-US" i="1" dirty="0" smtClean="0"/>
              <a:t>The Feminine Mystique</a:t>
            </a:r>
            <a:endParaRPr lang="en-US" sz="2400" i="1" dirty="0"/>
          </a:p>
        </p:txBody>
      </p:sp>
      <p:sp>
        <p:nvSpPr>
          <p:cNvPr id="3" name="TextBox 2"/>
          <p:cNvSpPr txBox="1"/>
          <p:nvPr/>
        </p:nvSpPr>
        <p:spPr>
          <a:xfrm>
            <a:off x="762000" y="1600200"/>
            <a:ext cx="4495800"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effectLst>
                  <a:outerShdw blurRad="38100" dist="38100" dir="2700000" algn="tl">
                    <a:srgbClr val="000000">
                      <a:alpha val="43137"/>
                    </a:srgbClr>
                  </a:outerShdw>
                </a:effectLst>
              </a:rPr>
              <a:t>Women’s </a:t>
            </a:r>
            <a:r>
              <a:rPr lang="en-US" sz="2400" dirty="0">
                <a:solidFill>
                  <a:prstClr val="white"/>
                </a:solidFill>
                <a:effectLst>
                  <a:outerShdw blurRad="38100" dist="38100" dir="2700000" algn="tl">
                    <a:srgbClr val="000000">
                      <a:alpha val="43137"/>
                    </a:srgbClr>
                  </a:outerShdw>
                </a:effectLst>
              </a:rPr>
              <a:t>search </a:t>
            </a:r>
            <a:r>
              <a:rPr lang="en-US" sz="2400" dirty="0" smtClean="0">
                <a:solidFill>
                  <a:prstClr val="white"/>
                </a:solidFill>
                <a:effectLst>
                  <a:outerShdw blurRad="38100" dist="38100" dir="2700000" algn="tl">
                    <a:srgbClr val="000000">
                      <a:alpha val="43137"/>
                    </a:srgbClr>
                  </a:outerShdw>
                </a:effectLst>
              </a:rPr>
              <a:t>for </a:t>
            </a:r>
            <a:r>
              <a:rPr lang="en-US" sz="2400" dirty="0">
                <a:solidFill>
                  <a:prstClr val="white"/>
                </a:solidFill>
                <a:effectLst>
                  <a:outerShdw blurRad="38100" dist="38100" dir="2700000" algn="tl">
                    <a:srgbClr val="000000">
                      <a:alpha val="43137"/>
                    </a:srgbClr>
                  </a:outerShdw>
                </a:effectLst>
              </a:rPr>
              <a:t>purpose </a:t>
            </a:r>
            <a:r>
              <a:rPr lang="en-US" sz="2400" dirty="0" smtClean="0">
                <a:solidFill>
                  <a:prstClr val="white"/>
                </a:solidFill>
                <a:effectLst>
                  <a:outerShdw blurRad="38100" dist="38100" dir="2700000" algn="tl">
                    <a:srgbClr val="000000">
                      <a:alpha val="43137"/>
                    </a:srgbClr>
                  </a:outerShdw>
                </a:effectLst>
              </a:rPr>
              <a:t>independent of household &amp; family obligations</a:t>
            </a:r>
          </a:p>
          <a:p>
            <a:pPr marL="800100" lvl="1" indent="-342900">
              <a:buFont typeface="Arial" panose="020B0604020202020204" pitchFamily="34" charset="0"/>
              <a:buChar char="•"/>
            </a:pPr>
            <a:r>
              <a:rPr lang="en-US" sz="2400" dirty="0" smtClean="0">
                <a:solidFill>
                  <a:prstClr val="white"/>
                </a:solidFill>
                <a:effectLst>
                  <a:outerShdw blurRad="38100" dist="38100" dir="2700000" algn="tl">
                    <a:srgbClr val="000000">
                      <a:alpha val="43137"/>
                    </a:srgbClr>
                  </a:outerShdw>
                </a:effectLst>
              </a:rPr>
              <a:t>Identity</a:t>
            </a:r>
          </a:p>
          <a:p>
            <a:pPr marL="800100" lvl="1" indent="-342900">
              <a:buFont typeface="Arial" panose="020B0604020202020204" pitchFamily="34" charset="0"/>
              <a:buChar char="•"/>
            </a:pPr>
            <a:r>
              <a:rPr lang="en-US" sz="2400" dirty="0" smtClean="0">
                <a:solidFill>
                  <a:prstClr val="white"/>
                </a:solidFill>
                <a:effectLst>
                  <a:outerShdw blurRad="38100" dist="38100" dir="2700000" algn="tl">
                    <a:srgbClr val="000000">
                      <a:alpha val="43137"/>
                    </a:srgbClr>
                  </a:outerShdw>
                </a:effectLst>
              </a:rPr>
              <a:t>Education</a:t>
            </a:r>
          </a:p>
          <a:p>
            <a:pPr marL="800100" lvl="1" indent="-342900">
              <a:buFont typeface="Arial" panose="020B0604020202020204" pitchFamily="34" charset="0"/>
              <a:buChar char="•"/>
            </a:pPr>
            <a:r>
              <a:rPr lang="en-US" sz="2400" dirty="0" smtClean="0">
                <a:solidFill>
                  <a:prstClr val="white"/>
                </a:solidFill>
                <a:effectLst>
                  <a:outerShdw blurRad="38100" dist="38100" dir="2700000" algn="tl">
                    <a:srgbClr val="000000">
                      <a:alpha val="43137"/>
                    </a:srgbClr>
                  </a:outerShdw>
                </a:effectLst>
              </a:rPr>
              <a:t>Career</a:t>
            </a:r>
            <a:endParaRPr lang="en-US" sz="2400" dirty="0">
              <a:solidFill>
                <a:prstClr val="white"/>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dirty="0">
                <a:solidFill>
                  <a:prstClr val="white"/>
                </a:solidFill>
                <a:effectLst>
                  <a:outerShdw blurRad="38100" dist="38100" dir="2700000" algn="tl">
                    <a:srgbClr val="000000">
                      <a:alpha val="43137"/>
                    </a:srgbClr>
                  </a:outerShdw>
                </a:effectLst>
              </a:rPr>
              <a:t>Beginning of </a:t>
            </a:r>
            <a:r>
              <a:rPr lang="en-US" sz="2400" dirty="0" smtClean="0">
                <a:solidFill>
                  <a:prstClr val="white"/>
                </a:solidFill>
                <a:effectLst>
                  <a:outerShdw blurRad="38100" dist="38100" dir="2700000" algn="tl">
                    <a:srgbClr val="000000">
                      <a:alpha val="43137"/>
                    </a:srgbClr>
                  </a:outerShdw>
                </a:effectLst>
              </a:rPr>
              <a:t>1960s women’s movement</a:t>
            </a:r>
            <a:endParaRPr lang="en-US" sz="2400" dirty="0">
              <a:solidFill>
                <a:prstClr val="white"/>
              </a:solidFill>
              <a:effectLst>
                <a:outerShdw blurRad="38100" dist="38100" dir="2700000" algn="tl">
                  <a:srgbClr val="000000">
                    <a:alpha val="43137"/>
                  </a:srgbClr>
                </a:outerShdw>
              </a:effectLst>
            </a:endParaRPr>
          </a:p>
        </p:txBody>
      </p:sp>
      <p:pic>
        <p:nvPicPr>
          <p:cNvPr id="6" name="Picture 5" descr="Mystique"/>
          <p:cNvPicPr>
            <a:picLocks noChangeAspect="1" noChangeArrowheads="1"/>
          </p:cNvPicPr>
          <p:nvPr/>
        </p:nvPicPr>
        <p:blipFill>
          <a:blip r:embed="rId2" cstate="print"/>
          <a:srcRect/>
          <a:stretch>
            <a:fillRect/>
          </a:stretch>
        </p:blipFill>
        <p:spPr bwMode="auto">
          <a:xfrm>
            <a:off x="5562600" y="1524000"/>
            <a:ext cx="2971800" cy="5156074"/>
          </a:xfrm>
          <a:prstGeom prst="rect">
            <a:avLst/>
          </a:prstGeom>
          <a:noFill/>
          <a:ln w="9525">
            <a:noFill/>
            <a:miter lim="800000"/>
            <a:headEnd/>
            <a:tailEnd/>
          </a:ln>
        </p:spPr>
      </p:pic>
    </p:spTree>
    <p:extLst>
      <p:ext uri="{BB962C8B-B14F-4D97-AF65-F5344CB8AC3E}">
        <p14:creationId xmlns:p14="http://schemas.microsoft.com/office/powerpoint/2010/main" val="112938937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8366760" cy="1295400"/>
          </a:xfrm>
        </p:spPr>
        <p:txBody>
          <a:bodyPr/>
          <a:lstStyle/>
          <a:p>
            <a:r>
              <a:rPr lang="en-US" sz="4000" dirty="0" smtClean="0"/>
              <a:t>National Organization for Women</a:t>
            </a:r>
            <a:endParaRPr lang="en-US" sz="4000" dirty="0"/>
          </a:p>
        </p:txBody>
      </p:sp>
      <p:sp>
        <p:nvSpPr>
          <p:cNvPr id="3" name="TextBox 2"/>
          <p:cNvSpPr txBox="1"/>
          <p:nvPr/>
        </p:nvSpPr>
        <p:spPr>
          <a:xfrm>
            <a:off x="762000" y="1600200"/>
            <a:ext cx="3505200" cy="2062103"/>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rPr>
              <a:t>“NOW”</a:t>
            </a:r>
          </a:p>
          <a:p>
            <a:pPr marL="342900" indent="-342900">
              <a:buFont typeface="Arial" panose="020B0604020202020204" pitchFamily="34" charset="0"/>
              <a:buChar char="•"/>
            </a:pPr>
            <a:r>
              <a:rPr lang="en-US" sz="2400" dirty="0" smtClean="0">
                <a:solidFill>
                  <a:prstClr val="white"/>
                </a:solidFill>
              </a:rPr>
              <a:t>Focus &amp; goals</a:t>
            </a:r>
          </a:p>
          <a:p>
            <a:pPr marL="800100" lvl="1" indent="-342900">
              <a:buFont typeface="Arial" panose="020B0604020202020204" pitchFamily="34" charset="0"/>
              <a:buChar char="•"/>
            </a:pPr>
            <a:r>
              <a:rPr lang="en-US" sz="2000" dirty="0" smtClean="0">
                <a:solidFill>
                  <a:prstClr val="white"/>
                </a:solidFill>
              </a:rPr>
              <a:t>Workplace equality</a:t>
            </a:r>
            <a:endParaRPr lang="en-US" sz="2000" dirty="0">
              <a:solidFill>
                <a:prstClr val="white"/>
              </a:solidFill>
            </a:endParaRPr>
          </a:p>
          <a:p>
            <a:pPr marL="800100" lvl="1" indent="-342900">
              <a:buFont typeface="Arial" panose="020B0604020202020204" pitchFamily="34" charset="0"/>
              <a:buChar char="•"/>
            </a:pPr>
            <a:r>
              <a:rPr lang="en-US" sz="2000" dirty="0">
                <a:solidFill>
                  <a:prstClr val="white"/>
                </a:solidFill>
              </a:rPr>
              <a:t>Stop violence against women</a:t>
            </a:r>
          </a:p>
          <a:p>
            <a:pPr marL="800100" lvl="1" indent="-342900">
              <a:buFont typeface="Arial" panose="020B0604020202020204" pitchFamily="34" charset="0"/>
              <a:buChar char="•"/>
            </a:pPr>
            <a:r>
              <a:rPr lang="en-US" sz="2000" dirty="0">
                <a:solidFill>
                  <a:prstClr val="white"/>
                </a:solidFill>
              </a:rPr>
              <a:t>Reproductive </a:t>
            </a:r>
            <a:r>
              <a:rPr lang="en-US" sz="2000" dirty="0" smtClean="0">
                <a:solidFill>
                  <a:prstClr val="white"/>
                </a:solidFill>
              </a:rPr>
              <a:t>rights</a:t>
            </a:r>
            <a:endParaRPr lang="en-US" sz="2000" dirty="0">
              <a:solidFill>
                <a:prstClr val="white"/>
              </a:solidFill>
            </a:endParaRPr>
          </a:p>
        </p:txBody>
      </p:sp>
      <p:pic>
        <p:nvPicPr>
          <p:cNvPr id="6" name="Picture 4" descr="Logo-sign2"/>
          <p:cNvPicPr>
            <a:picLocks noChangeAspect="1" noChangeArrowheads="1"/>
          </p:cNvPicPr>
          <p:nvPr/>
        </p:nvPicPr>
        <p:blipFill>
          <a:blip r:embed="rId2" cstate="print"/>
          <a:srcRect/>
          <a:stretch>
            <a:fillRect/>
          </a:stretch>
        </p:blipFill>
        <p:spPr bwMode="auto">
          <a:xfrm rot="1375170">
            <a:off x="4373440" y="1575962"/>
            <a:ext cx="4261398" cy="4261398"/>
          </a:xfrm>
          <a:prstGeom prst="rect">
            <a:avLst/>
          </a:prstGeom>
          <a:noFill/>
          <a:ln w="9525">
            <a:noFill/>
            <a:miter lim="800000"/>
            <a:headEnd/>
            <a:tailEnd/>
          </a:ln>
        </p:spPr>
      </p:pic>
    </p:spTree>
    <p:extLst>
      <p:ext uri="{BB962C8B-B14F-4D97-AF65-F5344CB8AC3E}">
        <p14:creationId xmlns:p14="http://schemas.microsoft.com/office/powerpoint/2010/main" val="2212812172"/>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Equal Pay Act, 1963</a:t>
            </a:r>
            <a:endParaRPr lang="en-US" sz="2400"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76400"/>
            <a:ext cx="85725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2237249"/>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Civil Rights Act of 1964</a:t>
            </a:r>
            <a:endParaRPr lang="en-US" sz="2400" dirty="0"/>
          </a:p>
        </p:txBody>
      </p:sp>
      <p:sp>
        <p:nvSpPr>
          <p:cNvPr id="3" name="TextBox 2"/>
          <p:cNvSpPr txBox="1"/>
          <p:nvPr/>
        </p:nvSpPr>
        <p:spPr>
          <a:xfrm>
            <a:off x="762000" y="1600200"/>
            <a:ext cx="3154908"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rPr>
              <a:t>Outlawed </a:t>
            </a:r>
            <a:r>
              <a:rPr lang="en-US" sz="2400" dirty="0">
                <a:solidFill>
                  <a:prstClr val="white"/>
                </a:solidFill>
              </a:rPr>
              <a:t>discrimination based on “race, color, religion, </a:t>
            </a:r>
            <a:r>
              <a:rPr lang="en-US" sz="2400" u="sng" dirty="0">
                <a:solidFill>
                  <a:prstClr val="white"/>
                </a:solidFill>
              </a:rPr>
              <a:t>sex</a:t>
            </a:r>
            <a:r>
              <a:rPr lang="en-US" sz="2400" dirty="0">
                <a:solidFill>
                  <a:prstClr val="white"/>
                </a:solidFill>
              </a:rPr>
              <a:t>, or national </a:t>
            </a:r>
            <a:r>
              <a:rPr lang="en-US" sz="2400" dirty="0" smtClean="0">
                <a:solidFill>
                  <a:prstClr val="white"/>
                </a:solidFill>
              </a:rPr>
              <a:t>origin” by government &amp; public accommodations</a:t>
            </a:r>
            <a:endParaRPr lang="en-US" sz="2400" dirty="0">
              <a:solidFill>
                <a:prstClr val="white"/>
              </a:solidFill>
            </a:endParaRPr>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827" t="24669" r="40468"/>
          <a:stretch/>
        </p:blipFill>
        <p:spPr bwMode="auto">
          <a:xfrm>
            <a:off x="3916908" y="1600199"/>
            <a:ext cx="4499212" cy="4964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062554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Republican Motherhood</a:t>
            </a:r>
            <a:endParaRPr lang="en-US" sz="2400" dirty="0"/>
          </a:p>
        </p:txBody>
      </p:sp>
      <p:sp>
        <p:nvSpPr>
          <p:cNvPr id="3" name="TextBox 2"/>
          <p:cNvSpPr txBox="1"/>
          <p:nvPr/>
        </p:nvSpPr>
        <p:spPr>
          <a:xfrm>
            <a:off x="762000" y="1600200"/>
            <a:ext cx="2514600"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effectLst>
                  <a:outerShdw blurRad="38100" dist="38100" dir="2700000" algn="tl">
                    <a:srgbClr val="000000">
                      <a:alpha val="43137"/>
                    </a:srgbClr>
                  </a:outerShdw>
                </a:effectLst>
              </a:rPr>
              <a:t>Duty of mothers to teach their sons political ideals &amp; citizenship</a:t>
            </a:r>
          </a:p>
          <a:p>
            <a:pPr marL="342900" indent="-342900">
              <a:buFont typeface="Arial" panose="020B0604020202020204" pitchFamily="34" charset="0"/>
              <a:buChar char="•"/>
            </a:pPr>
            <a:r>
              <a:rPr lang="en-US" sz="2400" dirty="0" smtClean="0">
                <a:effectLst>
                  <a:outerShdw blurRad="38100" dist="38100" dir="2700000" algn="tl">
                    <a:srgbClr val="000000">
                      <a:alpha val="43137"/>
                    </a:srgbClr>
                  </a:outerShdw>
                </a:effectLst>
              </a:rPr>
              <a:t>“Civic virtue”</a:t>
            </a:r>
            <a:endParaRPr lang="en-US" sz="2400" dirty="0">
              <a:effectLst>
                <a:outerShdw blurRad="38100" dist="38100" dir="2700000" algn="tl">
                  <a:srgbClr val="000000">
                    <a:alpha val="43137"/>
                  </a:srgbClr>
                </a:outerShdw>
              </a:effectLst>
            </a:endParaRPr>
          </a:p>
        </p:txBody>
      </p:sp>
      <p:pic>
        <p:nvPicPr>
          <p:cNvPr id="5"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10000"/>
                    </a14:imgEffect>
                  </a14:imgLayer>
                </a14:imgProps>
              </a:ext>
              <a:ext uri="{28A0092B-C50C-407E-A947-70E740481C1C}">
                <a14:useLocalDpi xmlns:a14="http://schemas.microsoft.com/office/drawing/2010/main" val="0"/>
              </a:ext>
            </a:extLst>
          </a:blip>
          <a:srcRect l="13002" t="19239" r="13847" b="9050"/>
          <a:stretch/>
        </p:blipFill>
        <p:spPr bwMode="auto">
          <a:xfrm>
            <a:off x="3389054" y="1600200"/>
            <a:ext cx="5268770" cy="4953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6949178"/>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sz="4000" dirty="0" smtClean="0"/>
              <a:t>Maternity Leave?</a:t>
            </a:r>
            <a:endParaRPr lang="en-US" sz="40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71463"/>
            <a:ext cx="3810000" cy="631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374" t="14368" r="7463"/>
          <a:stretch/>
        </p:blipFill>
        <p:spPr bwMode="auto">
          <a:xfrm>
            <a:off x="533400" y="2438498"/>
            <a:ext cx="4343400" cy="2666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754426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Glass Ceiling</a:t>
            </a:r>
            <a:endParaRPr lang="en-US" sz="2400" dirty="0"/>
          </a:p>
        </p:txBody>
      </p:sp>
      <p:sp>
        <p:nvSpPr>
          <p:cNvPr id="3" name="TextBox 2"/>
          <p:cNvSpPr txBox="1"/>
          <p:nvPr/>
        </p:nvSpPr>
        <p:spPr>
          <a:xfrm>
            <a:off x="761999" y="1600200"/>
            <a:ext cx="4347949"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rPr>
              <a:t>Barrier to women entering top management positions?</a:t>
            </a:r>
          </a:p>
          <a:p>
            <a:pPr marL="342900" indent="-342900">
              <a:buFont typeface="Arial" panose="020B0604020202020204" pitchFamily="34" charset="0"/>
              <a:buChar char="•"/>
            </a:pPr>
            <a:r>
              <a:rPr lang="en-US" sz="2400" dirty="0" smtClean="0">
                <a:solidFill>
                  <a:prstClr val="white"/>
                </a:solidFill>
              </a:rPr>
              <a:t>“Good old boys club”?</a:t>
            </a:r>
            <a:endParaRPr lang="en-US" sz="2400" dirty="0">
              <a:solidFill>
                <a:prstClr val="white"/>
              </a:solidFill>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9949" y="1600200"/>
            <a:ext cx="3597275"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812172"/>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Sexual Harassment</a:t>
            </a:r>
            <a:endParaRPr lang="en-US" sz="2400"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88645"/>
            <a:ext cx="7734300" cy="5088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1961657"/>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Title IX, 1972</a:t>
            </a:r>
            <a:endParaRPr lang="en-US" sz="2400" dirty="0"/>
          </a:p>
        </p:txBody>
      </p:sp>
      <p:sp>
        <p:nvSpPr>
          <p:cNvPr id="3" name="TextBox 2"/>
          <p:cNvSpPr txBox="1"/>
          <p:nvPr/>
        </p:nvSpPr>
        <p:spPr>
          <a:xfrm>
            <a:off x="762000" y="1600200"/>
            <a:ext cx="3657600"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rPr>
              <a:t>Requires equal educational opportunities for females</a:t>
            </a:r>
          </a:p>
          <a:p>
            <a:pPr marL="342900" indent="-342900">
              <a:buFont typeface="Arial" panose="020B0604020202020204" pitchFamily="34" charset="0"/>
              <a:buChar char="•"/>
            </a:pPr>
            <a:r>
              <a:rPr lang="en-US" sz="2400" dirty="0" smtClean="0">
                <a:solidFill>
                  <a:prstClr val="white"/>
                </a:solidFill>
              </a:rPr>
              <a:t>Major expansion of girls’ athletics programs in public schools</a:t>
            </a:r>
            <a:endParaRPr lang="en-US" sz="2400" dirty="0">
              <a:solidFill>
                <a:prstClr val="white"/>
              </a:solidFill>
            </a:endParaRP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1600200"/>
            <a:ext cx="3888351" cy="4919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7709608"/>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8366760" cy="1295400"/>
          </a:xfrm>
        </p:spPr>
        <p:txBody>
          <a:bodyPr/>
          <a:lstStyle/>
          <a:p>
            <a:r>
              <a:rPr lang="en-US" dirty="0" smtClean="0"/>
              <a:t>Equal Rights Amendment</a:t>
            </a:r>
            <a:endParaRPr lang="en-US" sz="2400" dirty="0"/>
          </a:p>
        </p:txBody>
      </p:sp>
      <p:sp>
        <p:nvSpPr>
          <p:cNvPr id="3" name="TextBox 2"/>
          <p:cNvSpPr txBox="1"/>
          <p:nvPr/>
        </p:nvSpPr>
        <p:spPr>
          <a:xfrm>
            <a:off x="762000" y="1600200"/>
            <a:ext cx="4495800"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rPr>
              <a:t>Drafted by Alice Paul in 1923</a:t>
            </a:r>
          </a:p>
          <a:p>
            <a:pPr marL="342900" indent="-342900">
              <a:buFont typeface="Arial" panose="020B0604020202020204" pitchFamily="34" charset="0"/>
              <a:buChar char="•"/>
            </a:pPr>
            <a:r>
              <a:rPr lang="en-US" sz="2400" dirty="0">
                <a:solidFill>
                  <a:prstClr val="white"/>
                </a:solidFill>
              </a:rPr>
              <a:t>C</a:t>
            </a:r>
            <a:r>
              <a:rPr lang="en-US" sz="2400" dirty="0" smtClean="0">
                <a:solidFill>
                  <a:prstClr val="white"/>
                </a:solidFill>
              </a:rPr>
              <a:t>ampaign for ratification in 1970s</a:t>
            </a:r>
          </a:p>
          <a:p>
            <a:pPr marL="342900" indent="-342900">
              <a:buFont typeface="Arial" panose="020B0604020202020204" pitchFamily="34" charset="0"/>
              <a:buChar char="•"/>
            </a:pPr>
            <a:r>
              <a:rPr lang="en-US" sz="2400" dirty="0" smtClean="0">
                <a:solidFill>
                  <a:prstClr val="white"/>
                </a:solidFill>
              </a:rPr>
              <a:t>Ratification failed by its 1982 deadline</a:t>
            </a:r>
          </a:p>
          <a:p>
            <a:pPr marL="342900" indent="-342900">
              <a:buFont typeface="Arial" panose="020B0604020202020204" pitchFamily="34" charset="0"/>
              <a:buChar char="•"/>
            </a:pPr>
            <a:endParaRPr lang="en-US" sz="2400" i="1" dirty="0" smtClean="0">
              <a:solidFill>
                <a:prstClr val="white"/>
              </a:solidFill>
            </a:endParaRPr>
          </a:p>
          <a:p>
            <a:pPr marL="342900" indent="-342900">
              <a:buFont typeface="Arial" panose="020B0604020202020204" pitchFamily="34" charset="0"/>
              <a:buChar char="•"/>
            </a:pPr>
            <a:r>
              <a:rPr lang="en-US" sz="2400" i="1" dirty="0" smtClean="0">
                <a:solidFill>
                  <a:prstClr val="white"/>
                </a:solidFill>
              </a:rPr>
              <a:t>“Equality of rights under the law shall not be denied or abridged by the United States or by any State on account of sex.”</a:t>
            </a:r>
            <a:endParaRPr lang="en-US" sz="2400" i="1" dirty="0">
              <a:solidFill>
                <a:prstClr val="white"/>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566332"/>
            <a:ext cx="3276600" cy="5005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6944052"/>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8366760" cy="1295400"/>
          </a:xfrm>
        </p:spPr>
        <p:txBody>
          <a:bodyPr/>
          <a:lstStyle/>
          <a:p>
            <a:r>
              <a:rPr lang="en-US" dirty="0" smtClean="0"/>
              <a:t>ERA Ratification Movement</a:t>
            </a:r>
            <a:endParaRPr lang="en-US" sz="2400" dirty="0"/>
          </a:p>
        </p:txBody>
      </p:sp>
      <p:pic>
        <p:nvPicPr>
          <p:cNvPr id="153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2129"/>
          <a:stretch/>
        </p:blipFill>
        <p:spPr bwMode="auto">
          <a:xfrm>
            <a:off x="828674" y="1371599"/>
            <a:ext cx="7324725" cy="5170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463029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Stop ERA Movement</a:t>
            </a:r>
            <a:endParaRPr lang="en-US" sz="2400" dirty="0"/>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60"/>
          <a:stretch/>
        </p:blipFill>
        <p:spPr bwMode="auto">
          <a:xfrm>
            <a:off x="436728" y="1600200"/>
            <a:ext cx="8324086" cy="476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010639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Stop ERA Movement</a:t>
            </a:r>
            <a:endParaRPr lang="en-US" sz="2400" dirty="0"/>
          </a:p>
        </p:txBody>
      </p:sp>
      <p:sp>
        <p:nvSpPr>
          <p:cNvPr id="3" name="TextBox 2"/>
          <p:cNvSpPr txBox="1"/>
          <p:nvPr/>
        </p:nvSpPr>
        <p:spPr>
          <a:xfrm>
            <a:off x="762000" y="1600200"/>
            <a:ext cx="4038600" cy="421653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rPr>
              <a:t>Led by Phyllis </a:t>
            </a:r>
            <a:r>
              <a:rPr lang="en-US" sz="2400" dirty="0" err="1" smtClean="0">
                <a:solidFill>
                  <a:prstClr val="white"/>
                </a:solidFill>
              </a:rPr>
              <a:t>Schlafly</a:t>
            </a:r>
            <a:endParaRPr lang="en-US" sz="2400" dirty="0" smtClean="0">
              <a:solidFill>
                <a:prstClr val="white"/>
              </a:solidFill>
            </a:endParaRPr>
          </a:p>
          <a:p>
            <a:pPr marL="342900" indent="-342900">
              <a:buFont typeface="Arial" panose="020B0604020202020204" pitchFamily="34" charset="0"/>
              <a:buChar char="•"/>
            </a:pPr>
            <a:r>
              <a:rPr lang="en-US" sz="2400" dirty="0" smtClean="0">
                <a:solidFill>
                  <a:prstClr val="white"/>
                </a:solidFill>
              </a:rPr>
              <a:t>Criticisms of ERA</a:t>
            </a:r>
          </a:p>
          <a:p>
            <a:pPr marL="800100" lvl="1" indent="-342900">
              <a:buFont typeface="Arial" panose="020B0604020202020204" pitchFamily="34" charset="0"/>
              <a:buChar char="•"/>
            </a:pPr>
            <a:r>
              <a:rPr lang="en-US" sz="2000" dirty="0" smtClean="0">
                <a:solidFill>
                  <a:prstClr val="white"/>
                </a:solidFill>
              </a:rPr>
              <a:t>Unnecessary</a:t>
            </a:r>
            <a:endParaRPr lang="en-US" sz="2000" dirty="0">
              <a:solidFill>
                <a:prstClr val="white"/>
              </a:solidFill>
            </a:endParaRPr>
          </a:p>
          <a:p>
            <a:pPr marL="800100" lvl="1" indent="-342900">
              <a:buFont typeface="Arial" panose="020B0604020202020204" pitchFamily="34" charset="0"/>
              <a:buChar char="•"/>
            </a:pPr>
            <a:r>
              <a:rPr lang="en-US" sz="2000" dirty="0" smtClean="0">
                <a:solidFill>
                  <a:prstClr val="white"/>
                </a:solidFill>
              </a:rPr>
              <a:t>Would force women into the military draft</a:t>
            </a:r>
          </a:p>
          <a:p>
            <a:pPr marL="800100" lvl="1" indent="-342900">
              <a:buFont typeface="Arial" panose="020B0604020202020204" pitchFamily="34" charset="0"/>
              <a:buChar char="•"/>
            </a:pPr>
            <a:r>
              <a:rPr lang="en-US" sz="2000" dirty="0" smtClean="0">
                <a:solidFill>
                  <a:prstClr val="white"/>
                </a:solidFill>
              </a:rPr>
              <a:t>Would end special preferences for women under the law (alimony, child custody, etc.)</a:t>
            </a:r>
          </a:p>
          <a:p>
            <a:pPr marL="800100" lvl="1" indent="-342900">
              <a:buFont typeface="Arial" panose="020B0604020202020204" pitchFamily="34" charset="0"/>
              <a:buChar char="•"/>
            </a:pPr>
            <a:r>
              <a:rPr lang="en-US" sz="2000" dirty="0" smtClean="0">
                <a:solidFill>
                  <a:prstClr val="white"/>
                </a:solidFill>
              </a:rPr>
              <a:t>Would force integration of single-sex facilities</a:t>
            </a:r>
          </a:p>
          <a:p>
            <a:pPr marL="800100" lvl="1" indent="-342900">
              <a:buFont typeface="Arial" panose="020B0604020202020204" pitchFamily="34" charset="0"/>
              <a:buChar char="•"/>
            </a:pPr>
            <a:r>
              <a:rPr lang="en-US" sz="2000" dirty="0" smtClean="0">
                <a:solidFill>
                  <a:prstClr val="white"/>
                </a:solidFill>
              </a:rPr>
              <a:t>Would upset “traditional” family roles</a:t>
            </a:r>
          </a:p>
        </p:txBody>
      </p:sp>
      <p:pic>
        <p:nvPicPr>
          <p:cNvPr id="1638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057" r="12921"/>
          <a:stretch/>
        </p:blipFill>
        <p:spPr bwMode="auto">
          <a:xfrm>
            <a:off x="4953001" y="1600200"/>
            <a:ext cx="3665560" cy="4816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47430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hlafly_ Don't Date Feminist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28600"/>
            <a:ext cx="8331200" cy="6324600"/>
          </a:xfr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84998032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mmy Wynette- Don't Liberate Me (Love M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600" y="152400"/>
            <a:ext cx="8763000" cy="6324600"/>
          </a:xfr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919749262"/>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Cult of Domesticity</a:t>
            </a:r>
            <a:endParaRPr lang="en-US" sz="2400" dirty="0"/>
          </a:p>
        </p:txBody>
      </p:sp>
      <p:sp>
        <p:nvSpPr>
          <p:cNvPr id="3" name="TextBox 2"/>
          <p:cNvSpPr txBox="1"/>
          <p:nvPr/>
        </p:nvSpPr>
        <p:spPr>
          <a:xfrm>
            <a:off x="762000" y="1600200"/>
            <a:ext cx="3850156" cy="4447371"/>
          </a:xfrm>
          <a:prstGeom prst="rect">
            <a:avLst/>
          </a:prstGeom>
          <a:noFill/>
        </p:spPr>
        <p:txBody>
          <a:bodyPr wrap="square" rtlCol="0">
            <a:spAutoFit/>
          </a:bodyPr>
          <a:lstStyle/>
          <a:p>
            <a:pPr marL="342900" lvl="0" indent="-274320">
              <a:spcBef>
                <a:spcPts val="700"/>
              </a:spcBef>
              <a:buClr>
                <a:srgbClr val="86CE24"/>
              </a:buClr>
              <a:buSzPct val="85000"/>
              <a:buFont typeface="Wingdings 3" pitchFamily="18" charset="2"/>
              <a:buChar char=""/>
            </a:pPr>
            <a:r>
              <a:rPr lang="en-US" sz="2400" dirty="0">
                <a:solidFill>
                  <a:srgbClr val="FFFFFF"/>
                </a:solidFill>
                <a:effectLst>
                  <a:outerShdw blurRad="38100" dist="38100" dir="2700000" algn="tl">
                    <a:srgbClr val="000000">
                      <a:alpha val="43137"/>
                    </a:srgbClr>
                  </a:outerShdw>
                </a:effectLst>
              </a:rPr>
              <a:t>Home is a “haven in a heartless world”</a:t>
            </a:r>
          </a:p>
          <a:p>
            <a:pPr marL="342900" lvl="0" indent="-274320">
              <a:spcBef>
                <a:spcPts val="700"/>
              </a:spcBef>
              <a:buClr>
                <a:srgbClr val="86CE24"/>
              </a:buClr>
              <a:buSzPct val="85000"/>
              <a:buFont typeface="Wingdings 3" pitchFamily="18" charset="2"/>
              <a:buChar char=""/>
            </a:pPr>
            <a:r>
              <a:rPr lang="en-US" sz="2400" dirty="0" smtClean="0">
                <a:solidFill>
                  <a:srgbClr val="FFFFFF"/>
                </a:solidFill>
                <a:effectLst>
                  <a:outerShdw blurRad="38100" dist="38100" dir="2700000" algn="tl">
                    <a:srgbClr val="000000">
                      <a:alpha val="43137"/>
                    </a:srgbClr>
                  </a:outerShdw>
                </a:effectLst>
              </a:rPr>
              <a:t>Home is the woman’s </a:t>
            </a:r>
            <a:r>
              <a:rPr lang="en-US" sz="2400" dirty="0">
                <a:solidFill>
                  <a:srgbClr val="FFFFFF"/>
                </a:solidFill>
                <a:effectLst>
                  <a:outerShdw blurRad="38100" dist="38100" dir="2700000" algn="tl">
                    <a:srgbClr val="000000">
                      <a:alpha val="43137"/>
                    </a:srgbClr>
                  </a:outerShdw>
                </a:effectLst>
              </a:rPr>
              <a:t>“sphere”</a:t>
            </a:r>
          </a:p>
          <a:p>
            <a:pPr marL="742950" lvl="1" indent="-274320">
              <a:spcBef>
                <a:spcPts val="700"/>
              </a:spcBef>
              <a:buClr>
                <a:srgbClr val="86CE24"/>
              </a:buClr>
              <a:buSzPct val="85000"/>
              <a:buFont typeface="Wingdings 3" pitchFamily="18" charset="2"/>
              <a:buChar char=""/>
            </a:pPr>
            <a:r>
              <a:rPr lang="en-US" sz="2000" dirty="0">
                <a:solidFill>
                  <a:srgbClr val="FFFFFF"/>
                </a:solidFill>
                <a:effectLst>
                  <a:outerShdw blurRad="38100" dist="38100" dir="2700000" algn="tl">
                    <a:srgbClr val="000000">
                      <a:alpha val="43137"/>
                    </a:srgbClr>
                  </a:outerShdw>
                </a:effectLst>
              </a:rPr>
              <a:t>Piety</a:t>
            </a:r>
          </a:p>
          <a:p>
            <a:pPr marL="742950" lvl="1" indent="-274320">
              <a:spcBef>
                <a:spcPts val="700"/>
              </a:spcBef>
              <a:buClr>
                <a:srgbClr val="86CE24"/>
              </a:buClr>
              <a:buSzPct val="85000"/>
              <a:buFont typeface="Wingdings 3" pitchFamily="18" charset="2"/>
              <a:buChar char=""/>
            </a:pPr>
            <a:r>
              <a:rPr lang="en-US" sz="2000" dirty="0">
                <a:solidFill>
                  <a:srgbClr val="FFFFFF"/>
                </a:solidFill>
                <a:effectLst>
                  <a:outerShdw blurRad="38100" dist="38100" dir="2700000" algn="tl">
                    <a:srgbClr val="000000">
                      <a:alpha val="43137"/>
                    </a:srgbClr>
                  </a:outerShdw>
                </a:effectLst>
              </a:rPr>
              <a:t>Purity</a:t>
            </a:r>
          </a:p>
          <a:p>
            <a:pPr marL="742950" lvl="1" indent="-274320">
              <a:spcBef>
                <a:spcPts val="700"/>
              </a:spcBef>
              <a:buClr>
                <a:srgbClr val="86CE24"/>
              </a:buClr>
              <a:buSzPct val="85000"/>
              <a:buFont typeface="Wingdings 3" pitchFamily="18" charset="2"/>
              <a:buChar char=""/>
            </a:pPr>
            <a:r>
              <a:rPr lang="en-US" sz="2000" dirty="0">
                <a:solidFill>
                  <a:srgbClr val="FFFFFF"/>
                </a:solidFill>
                <a:effectLst>
                  <a:outerShdw blurRad="38100" dist="38100" dir="2700000" algn="tl">
                    <a:srgbClr val="000000">
                      <a:alpha val="43137"/>
                    </a:srgbClr>
                  </a:outerShdw>
                </a:effectLst>
              </a:rPr>
              <a:t>Domesticity</a:t>
            </a:r>
          </a:p>
          <a:p>
            <a:pPr marL="742950" lvl="1" indent="-274320">
              <a:spcBef>
                <a:spcPts val="700"/>
              </a:spcBef>
              <a:buClr>
                <a:srgbClr val="86CE24"/>
              </a:buClr>
              <a:buSzPct val="85000"/>
              <a:buFont typeface="Wingdings 3" pitchFamily="18" charset="2"/>
              <a:buChar char=""/>
            </a:pPr>
            <a:r>
              <a:rPr lang="en-US" sz="2000" dirty="0">
                <a:solidFill>
                  <a:srgbClr val="FFFFFF"/>
                </a:solidFill>
                <a:effectLst>
                  <a:outerShdw blurRad="38100" dist="38100" dir="2700000" algn="tl">
                    <a:srgbClr val="000000">
                      <a:alpha val="43137"/>
                    </a:srgbClr>
                  </a:outerShdw>
                </a:effectLst>
              </a:rPr>
              <a:t>Submissiveness</a:t>
            </a:r>
          </a:p>
          <a:p>
            <a:pPr marL="342900" lvl="0" indent="-274320">
              <a:spcBef>
                <a:spcPts val="700"/>
              </a:spcBef>
              <a:buClr>
                <a:srgbClr val="86CE24"/>
              </a:buClr>
              <a:buSzPct val="85000"/>
              <a:buFont typeface="Wingdings 3" pitchFamily="18" charset="2"/>
              <a:buChar char=""/>
            </a:pPr>
            <a:r>
              <a:rPr lang="en-US" sz="2400" dirty="0">
                <a:solidFill>
                  <a:srgbClr val="FFFFFF"/>
                </a:solidFill>
                <a:effectLst>
                  <a:outerShdw blurRad="38100" dist="38100" dir="2700000" algn="tl">
                    <a:srgbClr val="000000">
                      <a:alpha val="43137"/>
                    </a:srgbClr>
                  </a:outerShdw>
                </a:effectLst>
              </a:rPr>
              <a:t>Women play a “civilizing” role on husbands</a:t>
            </a: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270" t="6461" r="6446" b="11356"/>
          <a:stretch/>
        </p:blipFill>
        <p:spPr bwMode="auto">
          <a:xfrm>
            <a:off x="4612156" y="1600200"/>
            <a:ext cx="4150844" cy="4953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989915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ERA Ratification Fails</a:t>
            </a:r>
            <a:endParaRPr lang="en-US" sz="24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0"/>
            <a:ext cx="75819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5517936"/>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8366760" cy="1295400"/>
          </a:xfrm>
        </p:spPr>
        <p:txBody>
          <a:bodyPr/>
          <a:lstStyle/>
          <a:p>
            <a:r>
              <a:rPr lang="en-US" dirty="0" smtClean="0"/>
              <a:t>ERA: Drafting of Women?</a:t>
            </a:r>
            <a:endParaRPr lang="en-US" sz="24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647522"/>
            <a:ext cx="5105400" cy="4905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4095862"/>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8366760" cy="1295400"/>
          </a:xfrm>
        </p:spPr>
        <p:txBody>
          <a:bodyPr/>
          <a:lstStyle/>
          <a:p>
            <a:r>
              <a:rPr lang="en-US" sz="4000" dirty="0" smtClean="0"/>
              <a:t>Integration into Combat Roles, 2013</a:t>
            </a:r>
            <a:endParaRPr lang="en-US" sz="40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09700"/>
            <a:ext cx="7696200" cy="513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1328447"/>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495800"/>
            <a:ext cx="8366760" cy="1295400"/>
          </a:xfrm>
        </p:spPr>
        <p:txBody>
          <a:bodyPr/>
          <a:lstStyle/>
          <a:p>
            <a:r>
              <a:rPr lang="en-US" sz="2400" dirty="0" smtClean="0"/>
              <a:t>Controversies Over Marriage, Sexuality &amp;</a:t>
            </a:r>
            <a:r>
              <a:rPr lang="en-US" sz="6000" dirty="0" smtClean="0"/>
              <a:t/>
            </a:r>
            <a:br>
              <a:rPr lang="en-US" sz="6000" dirty="0" smtClean="0"/>
            </a:br>
            <a:r>
              <a:rPr lang="en-US" sz="6000" dirty="0" smtClean="0"/>
              <a:t>Reproductive Rights</a:t>
            </a:r>
            <a:endParaRPr lang="en-US" sz="2400" dirty="0"/>
          </a:p>
        </p:txBody>
      </p:sp>
    </p:spTree>
    <p:extLst>
      <p:ext uri="{BB962C8B-B14F-4D97-AF65-F5344CB8AC3E}">
        <p14:creationId xmlns:p14="http://schemas.microsoft.com/office/powerpoint/2010/main" val="2070751587"/>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8366760" cy="1295400"/>
          </a:xfrm>
        </p:spPr>
        <p:txBody>
          <a:bodyPr/>
          <a:lstStyle/>
          <a:p>
            <a:r>
              <a:rPr lang="en-US" dirty="0" smtClean="0"/>
              <a:t>Decline the Nuclear Family</a:t>
            </a:r>
            <a:endParaRPr lang="en-US" sz="2400"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4953000" cy="5011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066545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8366760" cy="1295400"/>
          </a:xfrm>
        </p:spPr>
        <p:txBody>
          <a:bodyPr/>
          <a:lstStyle/>
          <a:p>
            <a:r>
              <a:rPr lang="en-US" dirty="0" smtClean="0"/>
              <a:t>Annual Divorce Rates</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99" y="1676400"/>
            <a:ext cx="7825253"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4665405"/>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8366760" cy="1295400"/>
          </a:xfrm>
        </p:spPr>
        <p:txBody>
          <a:bodyPr/>
          <a:lstStyle/>
          <a:p>
            <a:r>
              <a:rPr lang="en-US" dirty="0" smtClean="0"/>
              <a:t>Sexual Violence Prevention</a:t>
            </a:r>
            <a:endParaRPr lang="en-US" sz="2400"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4648200" cy="4993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6561002"/>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Sexual Revolution</a:t>
            </a:r>
            <a:endParaRPr lang="en-US" sz="2400" dirty="0"/>
          </a:p>
        </p:txBody>
      </p:sp>
      <p:pic>
        <p:nvPicPr>
          <p:cNvPr id="5" name="Picture 2" descr="https://lh4.googleusercontent.com/-npO6Nj8GbYY/T39kHoWm4gI/AAAAAAAACcE/YRI_nX_gqYs/s0/alfred-kinsey-1953-time-magazine-cover.jpg"/>
          <p:cNvPicPr>
            <a:picLocks noChangeAspect="1" noChangeArrowheads="1"/>
          </p:cNvPicPr>
          <p:nvPr/>
        </p:nvPicPr>
        <p:blipFill>
          <a:blip r:embed="rId2" cstate="print"/>
          <a:srcRect/>
          <a:stretch>
            <a:fillRect/>
          </a:stretch>
        </p:blipFill>
        <p:spPr bwMode="auto">
          <a:xfrm>
            <a:off x="838200" y="1524000"/>
            <a:ext cx="3615597" cy="4953000"/>
          </a:xfrm>
          <a:prstGeom prst="rect">
            <a:avLst/>
          </a:prstGeom>
          <a:noFill/>
        </p:spPr>
      </p:pic>
      <p:pic>
        <p:nvPicPr>
          <p:cNvPr id="6" name="Picture 4" descr="http://img.timeinc.net/time/magazine/archive/covers/1970/1101700525_400.jpg"/>
          <p:cNvPicPr>
            <a:picLocks noChangeAspect="1" noChangeArrowheads="1"/>
          </p:cNvPicPr>
          <p:nvPr/>
        </p:nvPicPr>
        <p:blipFill>
          <a:blip r:embed="rId3" cstate="print"/>
          <a:srcRect/>
          <a:stretch>
            <a:fillRect/>
          </a:stretch>
        </p:blipFill>
        <p:spPr bwMode="auto">
          <a:xfrm>
            <a:off x="4800600" y="1524001"/>
            <a:ext cx="3759392" cy="4952999"/>
          </a:xfrm>
          <a:prstGeom prst="rect">
            <a:avLst/>
          </a:prstGeom>
          <a:noFill/>
        </p:spPr>
      </p:pic>
    </p:spTree>
    <p:extLst>
      <p:ext uri="{BB962C8B-B14F-4D97-AF65-F5344CB8AC3E}">
        <p14:creationId xmlns:p14="http://schemas.microsoft.com/office/powerpoint/2010/main" val="1090232678"/>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Helen Gurley Brown</a:t>
            </a:r>
            <a:endParaRPr lang="en-US" sz="2400" dirty="0"/>
          </a:p>
        </p:txBody>
      </p:sp>
      <p:sp>
        <p:nvSpPr>
          <p:cNvPr id="3" name="TextBox 2"/>
          <p:cNvSpPr txBox="1"/>
          <p:nvPr/>
        </p:nvSpPr>
        <p:spPr>
          <a:xfrm>
            <a:off x="762000" y="1600200"/>
            <a:ext cx="3886200" cy="2677656"/>
          </a:xfrm>
          <a:prstGeom prst="rect">
            <a:avLst/>
          </a:prstGeom>
          <a:noFill/>
        </p:spPr>
        <p:txBody>
          <a:bodyPr wrap="square" rtlCol="0">
            <a:spAutoFit/>
          </a:bodyPr>
          <a:lstStyle/>
          <a:p>
            <a:pPr marL="342900" indent="-342900">
              <a:buFont typeface="Arial" panose="020B0604020202020204" pitchFamily="34" charset="0"/>
              <a:buChar char="•"/>
            </a:pPr>
            <a:r>
              <a:rPr lang="en-US" sz="2400" i="1" dirty="0">
                <a:solidFill>
                  <a:prstClr val="white"/>
                </a:solidFill>
              </a:rPr>
              <a:t>Sex and the Single Girl</a:t>
            </a:r>
            <a:r>
              <a:rPr lang="en-US" sz="2400" dirty="0">
                <a:solidFill>
                  <a:prstClr val="white"/>
                </a:solidFill>
              </a:rPr>
              <a:t>, 1965</a:t>
            </a:r>
          </a:p>
          <a:p>
            <a:pPr marL="800100" lvl="1" indent="-342900">
              <a:buFont typeface="Arial" panose="020B0604020202020204" pitchFamily="34" charset="0"/>
              <a:buChar char="•"/>
            </a:pPr>
            <a:r>
              <a:rPr lang="en-US" sz="2400" dirty="0" smtClean="0">
                <a:solidFill>
                  <a:prstClr val="white"/>
                </a:solidFill>
              </a:rPr>
              <a:t>Relationship advice</a:t>
            </a:r>
            <a:endParaRPr lang="en-US" sz="2400" dirty="0">
              <a:solidFill>
                <a:prstClr val="white"/>
              </a:solidFill>
            </a:endParaRPr>
          </a:p>
          <a:p>
            <a:pPr marL="800100" lvl="1" indent="-342900">
              <a:buFont typeface="Arial" panose="020B0604020202020204" pitchFamily="34" charset="0"/>
              <a:buChar char="•"/>
            </a:pPr>
            <a:r>
              <a:rPr lang="en-US" sz="2400" dirty="0">
                <a:solidFill>
                  <a:prstClr val="white"/>
                </a:solidFill>
              </a:rPr>
              <a:t>Career and financial advice</a:t>
            </a:r>
          </a:p>
          <a:p>
            <a:pPr marL="342900" indent="-342900">
              <a:buFont typeface="Arial" panose="020B0604020202020204" pitchFamily="34" charset="0"/>
              <a:buChar char="•"/>
            </a:pPr>
            <a:r>
              <a:rPr lang="en-US" sz="2400" dirty="0">
                <a:solidFill>
                  <a:prstClr val="white"/>
                </a:solidFill>
              </a:rPr>
              <a:t>Editor of </a:t>
            </a:r>
            <a:r>
              <a:rPr lang="en-US" sz="2400" i="1" dirty="0">
                <a:solidFill>
                  <a:prstClr val="white"/>
                </a:solidFill>
              </a:rPr>
              <a:t>Cosmopolitan</a:t>
            </a:r>
            <a:r>
              <a:rPr lang="en-US" sz="2400" dirty="0">
                <a:solidFill>
                  <a:prstClr val="white"/>
                </a:solidFill>
              </a:rPr>
              <a:t> for 32 years</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8441" y="1600201"/>
            <a:ext cx="3631046"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0129326"/>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Gloria Steinem</a:t>
            </a:r>
            <a:endParaRPr lang="en-US" sz="2400" dirty="0"/>
          </a:p>
        </p:txBody>
      </p:sp>
      <p:sp>
        <p:nvSpPr>
          <p:cNvPr id="3" name="TextBox 2"/>
          <p:cNvSpPr txBox="1"/>
          <p:nvPr/>
        </p:nvSpPr>
        <p:spPr>
          <a:xfrm>
            <a:off x="762000" y="1600200"/>
            <a:ext cx="36576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rPr>
              <a:t>Founder of </a:t>
            </a:r>
            <a:r>
              <a:rPr lang="en-US" sz="2400" i="1" dirty="0" smtClean="0">
                <a:solidFill>
                  <a:prstClr val="white"/>
                </a:solidFill>
              </a:rPr>
              <a:t>Ms</a:t>
            </a:r>
            <a:r>
              <a:rPr lang="en-US" sz="2400" dirty="0" smtClean="0">
                <a:solidFill>
                  <a:prstClr val="white"/>
                </a:solidFill>
              </a:rPr>
              <a:t>. Magazine</a:t>
            </a:r>
          </a:p>
          <a:p>
            <a:pPr marL="342900" indent="-342900">
              <a:buFont typeface="Arial" panose="020B0604020202020204" pitchFamily="34" charset="0"/>
              <a:buChar char="•"/>
            </a:pPr>
            <a:r>
              <a:rPr lang="en-US" sz="2400" dirty="0" smtClean="0">
                <a:solidFill>
                  <a:prstClr val="white"/>
                </a:solidFill>
              </a:rPr>
              <a:t>“A woman needs a man like a fish needs a bicycle”</a:t>
            </a:r>
            <a:endParaRPr lang="en-US" sz="2400" dirty="0">
              <a:solidFill>
                <a:prstClr val="white"/>
              </a:solidFill>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62970">
            <a:off x="1114608" y="3536364"/>
            <a:ext cx="3657600" cy="481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776" y="762000"/>
            <a:ext cx="3841862" cy="5726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9817976"/>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495800"/>
            <a:ext cx="7543800" cy="1295400"/>
          </a:xfrm>
        </p:spPr>
        <p:txBody>
          <a:bodyPr/>
          <a:lstStyle/>
          <a:p>
            <a:r>
              <a:rPr lang="en-US" sz="2400" dirty="0" smtClean="0"/>
              <a:t>Review of</a:t>
            </a:r>
            <a:r>
              <a:rPr lang="en-US" sz="6000" dirty="0" smtClean="0"/>
              <a:t/>
            </a:r>
            <a:br>
              <a:rPr lang="en-US" sz="6000" dirty="0" smtClean="0"/>
            </a:br>
            <a:r>
              <a:rPr lang="en-US" sz="6000" dirty="0" smtClean="0"/>
              <a:t>First Wave Feminism</a:t>
            </a:r>
            <a:r>
              <a:rPr lang="en-US" dirty="0" smtClean="0"/>
              <a:t/>
            </a:r>
            <a:br>
              <a:rPr lang="en-US" dirty="0" smtClean="0"/>
            </a:br>
            <a:r>
              <a:rPr lang="en-US" sz="2400" dirty="0" smtClean="0"/>
              <a:t>1848-1920</a:t>
            </a:r>
            <a:endParaRPr lang="en-US" sz="2400" dirty="0"/>
          </a:p>
        </p:txBody>
      </p:sp>
    </p:spTree>
    <p:extLst>
      <p:ext uri="{BB962C8B-B14F-4D97-AF65-F5344CB8AC3E}">
        <p14:creationId xmlns:p14="http://schemas.microsoft.com/office/powerpoint/2010/main" val="2971914681"/>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Birth Control Pill</a:t>
            </a:r>
            <a:endParaRPr lang="en-US" sz="2400" dirty="0"/>
          </a:p>
        </p:txBody>
      </p:sp>
      <p:sp>
        <p:nvSpPr>
          <p:cNvPr id="3" name="TextBox 2"/>
          <p:cNvSpPr txBox="1"/>
          <p:nvPr/>
        </p:nvSpPr>
        <p:spPr>
          <a:xfrm>
            <a:off x="762000" y="1600200"/>
            <a:ext cx="198120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rPr>
              <a:t>Became widely available in 1960s</a:t>
            </a:r>
            <a:endParaRPr lang="en-US" sz="2400" dirty="0">
              <a:solidFill>
                <a:prstClr val="white"/>
              </a:solidFill>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9474" y="1600200"/>
            <a:ext cx="6307758"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2327088"/>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8366760" cy="1295400"/>
          </a:xfrm>
        </p:spPr>
        <p:txBody>
          <a:bodyPr/>
          <a:lstStyle/>
          <a:p>
            <a:r>
              <a:rPr lang="en-US" i="1" dirty="0" smtClean="0"/>
              <a:t>Griswold v. Connecticut</a:t>
            </a:r>
            <a:r>
              <a:rPr lang="en-US" dirty="0" smtClean="0"/>
              <a:t>, 1965</a:t>
            </a:r>
            <a:endParaRPr lang="en-US" dirty="0"/>
          </a:p>
        </p:txBody>
      </p:sp>
      <p:sp>
        <p:nvSpPr>
          <p:cNvPr id="3" name="TextBox 2"/>
          <p:cNvSpPr txBox="1"/>
          <p:nvPr/>
        </p:nvSpPr>
        <p:spPr>
          <a:xfrm>
            <a:off x="762000" y="1600200"/>
            <a:ext cx="3886200" cy="390876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rPr>
              <a:t>Estelle Griswold</a:t>
            </a:r>
          </a:p>
          <a:p>
            <a:pPr marL="800100" lvl="1" indent="-342900">
              <a:buFont typeface="Arial" panose="020B0604020202020204" pitchFamily="34" charset="0"/>
              <a:buChar char="•"/>
            </a:pPr>
            <a:r>
              <a:rPr lang="en-US" sz="2000" dirty="0" smtClean="0">
                <a:solidFill>
                  <a:prstClr val="white"/>
                </a:solidFill>
              </a:rPr>
              <a:t>director of a Planned Parenthood clinic</a:t>
            </a:r>
          </a:p>
          <a:p>
            <a:pPr marL="800100" lvl="1" indent="-342900">
              <a:buFont typeface="Arial" panose="020B0604020202020204" pitchFamily="34" charset="0"/>
              <a:buChar char="•"/>
            </a:pPr>
            <a:r>
              <a:rPr lang="en-US" sz="2000" dirty="0" smtClean="0">
                <a:solidFill>
                  <a:prstClr val="white"/>
                </a:solidFill>
              </a:rPr>
              <a:t>distributed contraceptives to married couples, which violated Connecticut law</a:t>
            </a:r>
          </a:p>
          <a:p>
            <a:pPr marL="342900" indent="-342900">
              <a:buFont typeface="Arial" panose="020B0604020202020204" pitchFamily="34" charset="0"/>
              <a:buChar char="•"/>
            </a:pPr>
            <a:r>
              <a:rPr lang="en-US" sz="2400" dirty="0" smtClean="0">
                <a:solidFill>
                  <a:prstClr val="white"/>
                </a:solidFill>
              </a:rPr>
              <a:t>Supreme Court decision</a:t>
            </a:r>
          </a:p>
          <a:p>
            <a:pPr marL="800100" lvl="1" indent="-342900">
              <a:buFont typeface="Arial" panose="020B0604020202020204" pitchFamily="34" charset="0"/>
              <a:buChar char="•"/>
            </a:pPr>
            <a:r>
              <a:rPr lang="en-US" sz="2000" dirty="0">
                <a:solidFill>
                  <a:prstClr val="white"/>
                </a:solidFill>
              </a:rPr>
              <a:t>O</a:t>
            </a:r>
            <a:r>
              <a:rPr lang="en-US" sz="2000" dirty="0" smtClean="0">
                <a:solidFill>
                  <a:prstClr val="white"/>
                </a:solidFill>
              </a:rPr>
              <a:t>verturned the ban on marital contraceptive use</a:t>
            </a:r>
          </a:p>
          <a:p>
            <a:pPr marL="800100" lvl="1" indent="-342900">
              <a:buFont typeface="Arial" panose="020B0604020202020204" pitchFamily="34" charset="0"/>
              <a:buChar char="•"/>
            </a:pPr>
            <a:r>
              <a:rPr lang="en-US" sz="2000" dirty="0" smtClean="0">
                <a:solidFill>
                  <a:prstClr val="white"/>
                </a:solidFill>
              </a:rPr>
              <a:t>Established right to privacy</a:t>
            </a:r>
            <a:endParaRPr lang="en-US" sz="2000" dirty="0">
              <a:solidFill>
                <a:prstClr val="white"/>
              </a:solidFill>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600200"/>
            <a:ext cx="3810000"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974156"/>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833360" cy="1295400"/>
          </a:xfrm>
        </p:spPr>
        <p:txBody>
          <a:bodyPr/>
          <a:lstStyle/>
          <a:p>
            <a:r>
              <a:rPr lang="en-US" sz="4000" i="1" dirty="0" smtClean="0"/>
              <a:t>Griswold</a:t>
            </a:r>
            <a:r>
              <a:rPr lang="en-US" sz="4000" dirty="0" smtClean="0"/>
              <a:t> Rationale: “Penumbras &amp; Emanations of Privacy”</a:t>
            </a:r>
            <a:endParaRPr lang="en-US" sz="4000" dirty="0"/>
          </a:p>
        </p:txBody>
      </p:sp>
      <p:graphicFrame>
        <p:nvGraphicFramePr>
          <p:cNvPr id="5" name="Content Placeholder 3"/>
          <p:cNvGraphicFramePr>
            <a:graphicFrameLocks/>
          </p:cNvGraphicFramePr>
          <p:nvPr>
            <p:extLst>
              <p:ext uri="{D42A27DB-BD31-4B8C-83A1-F6EECF244321}">
                <p14:modId xmlns:p14="http://schemas.microsoft.com/office/powerpoint/2010/main" val="2154620378"/>
              </p:ext>
            </p:extLst>
          </p:nvPr>
        </p:nvGraphicFramePr>
        <p:xfrm>
          <a:off x="625476" y="1447800"/>
          <a:ext cx="8213724" cy="5148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694667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i="1" dirty="0" smtClean="0"/>
              <a:t>Roe v. Wade</a:t>
            </a:r>
            <a:r>
              <a:rPr lang="en-US" dirty="0" smtClean="0"/>
              <a:t>, 1973</a:t>
            </a:r>
            <a:endParaRPr lang="en-US" sz="2400" dirty="0"/>
          </a:p>
        </p:txBody>
      </p:sp>
      <p:sp>
        <p:nvSpPr>
          <p:cNvPr id="3" name="TextBox 2"/>
          <p:cNvSpPr txBox="1"/>
          <p:nvPr/>
        </p:nvSpPr>
        <p:spPr>
          <a:xfrm>
            <a:off x="762000" y="1600200"/>
            <a:ext cx="3886200" cy="48320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rPr>
              <a:t>Legalized abortion</a:t>
            </a:r>
          </a:p>
          <a:p>
            <a:pPr marL="800100" lvl="1" indent="-342900">
              <a:buFont typeface="Arial" panose="020B0604020202020204" pitchFamily="34" charset="0"/>
              <a:buChar char="•"/>
            </a:pPr>
            <a:r>
              <a:rPr lang="en-US" sz="2000" dirty="0" smtClean="0">
                <a:solidFill>
                  <a:prstClr val="white"/>
                </a:solidFill>
              </a:rPr>
              <a:t>Right to privacy</a:t>
            </a:r>
          </a:p>
          <a:p>
            <a:pPr marL="342900" indent="-342900">
              <a:buFont typeface="Arial" panose="020B0604020202020204" pitchFamily="34" charset="0"/>
              <a:buChar char="•"/>
            </a:pPr>
            <a:r>
              <a:rPr lang="en-US" sz="2400" dirty="0" smtClean="0">
                <a:solidFill>
                  <a:prstClr val="white"/>
                </a:solidFill>
              </a:rPr>
              <a:t>Trimesters</a:t>
            </a:r>
          </a:p>
          <a:p>
            <a:pPr marL="800100" lvl="1" indent="-342900">
              <a:buFont typeface="Arial" panose="020B0604020202020204" pitchFamily="34" charset="0"/>
              <a:buChar char="•"/>
            </a:pPr>
            <a:r>
              <a:rPr lang="en-US" sz="2400" dirty="0" smtClean="0">
                <a:solidFill>
                  <a:prstClr val="white"/>
                </a:solidFill>
              </a:rPr>
              <a:t>First trimester: decision of woman &amp; doctor</a:t>
            </a:r>
          </a:p>
          <a:p>
            <a:pPr marL="800100" lvl="1" indent="-342900">
              <a:buFont typeface="Arial" panose="020B0604020202020204" pitchFamily="34" charset="0"/>
              <a:buChar char="•"/>
            </a:pPr>
            <a:r>
              <a:rPr lang="en-US" sz="2400" dirty="0" smtClean="0">
                <a:solidFill>
                  <a:prstClr val="white"/>
                </a:solidFill>
              </a:rPr>
              <a:t>Second trimester: states may regulate</a:t>
            </a:r>
          </a:p>
          <a:p>
            <a:pPr marL="800100" lvl="1" indent="-342900">
              <a:buFont typeface="Arial" panose="020B0604020202020204" pitchFamily="34" charset="0"/>
              <a:buChar char="•"/>
            </a:pPr>
            <a:r>
              <a:rPr lang="en-US" sz="2400" dirty="0" smtClean="0">
                <a:solidFill>
                  <a:prstClr val="white"/>
                </a:solidFill>
              </a:rPr>
              <a:t>Third trimester: states may ban abortions</a:t>
            </a:r>
          </a:p>
          <a:p>
            <a:pPr marL="342900" indent="-342900">
              <a:buFont typeface="Arial" panose="020B0604020202020204" pitchFamily="34" charset="0"/>
              <a:buChar char="•"/>
            </a:pPr>
            <a:r>
              <a:rPr lang="en-US" sz="2400" dirty="0" smtClean="0">
                <a:solidFill>
                  <a:prstClr val="white"/>
                </a:solidFill>
              </a:rPr>
              <a:t>Ongoing political controversy</a:t>
            </a:r>
            <a:endParaRPr lang="en-US" sz="2400" dirty="0">
              <a:solidFill>
                <a:prstClr val="white"/>
              </a:solidFill>
            </a:endParaRPr>
          </a:p>
        </p:txBody>
      </p:sp>
      <p:pic>
        <p:nvPicPr>
          <p:cNvPr id="5" name="Picture 10" descr="MPj02890670000[1]"/>
          <p:cNvPicPr>
            <a:picLocks noChangeAspect="1" noChangeArrowheads="1"/>
          </p:cNvPicPr>
          <p:nvPr/>
        </p:nvPicPr>
        <p:blipFill>
          <a:blip r:embed="rId2">
            <a:extLst>
              <a:ext uri="{28A0092B-C50C-407E-A947-70E740481C1C}">
                <a14:useLocalDpi xmlns:a14="http://schemas.microsoft.com/office/drawing/2010/main" val="0"/>
              </a:ext>
            </a:extLst>
          </a:blip>
          <a:srcRect r="1868"/>
          <a:stretch>
            <a:fillRect/>
          </a:stretch>
        </p:blipFill>
        <p:spPr bwMode="auto">
          <a:xfrm>
            <a:off x="5334000" y="1600330"/>
            <a:ext cx="3332241" cy="510527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9" descr="Image:Seal of the United States Supreme Cour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743488"/>
            <a:ext cx="1321520" cy="132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47430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Fetal Development</a:t>
            </a:r>
            <a:endParaRPr lang="en-US" sz="2400"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8452884"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1605934"/>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8366760" cy="1295400"/>
          </a:xfrm>
        </p:spPr>
        <p:txBody>
          <a:bodyPr/>
          <a:lstStyle/>
          <a:p>
            <a:r>
              <a:rPr lang="en-US" dirty="0" smtClean="0"/>
              <a:t>“Pro-Life”</a:t>
            </a:r>
            <a:endParaRPr lang="en-US" sz="2400"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113" y="1423479"/>
            <a:ext cx="7507287" cy="512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7214128"/>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8366760" cy="1295400"/>
          </a:xfrm>
        </p:spPr>
        <p:txBody>
          <a:bodyPr/>
          <a:lstStyle/>
          <a:p>
            <a:r>
              <a:rPr lang="en-US" dirty="0" smtClean="0"/>
              <a:t>“Pro-Choice”</a:t>
            </a:r>
            <a:endParaRPr lang="en-US" sz="2400"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65270"/>
            <a:ext cx="6400800" cy="5087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63029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8366760" cy="1295400"/>
          </a:xfrm>
        </p:spPr>
        <p:txBody>
          <a:bodyPr/>
          <a:lstStyle/>
          <a:p>
            <a:r>
              <a:rPr lang="en-US" sz="4800" dirty="0" smtClean="0"/>
              <a:t>Public Opinion</a:t>
            </a:r>
            <a:endParaRPr lang="en-US" sz="4800"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24000"/>
            <a:ext cx="7924800" cy="4969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2951238"/>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8366760" cy="1295400"/>
          </a:xfrm>
        </p:spPr>
        <p:txBody>
          <a:bodyPr/>
          <a:lstStyle/>
          <a:p>
            <a:r>
              <a:rPr lang="en-US" sz="4800" dirty="0" smtClean="0"/>
              <a:t>Access to Abortion Providers?</a:t>
            </a:r>
            <a:endParaRPr lang="en-US" sz="4800"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47800"/>
            <a:ext cx="7848600" cy="5075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44535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495800"/>
            <a:ext cx="8366760" cy="1295400"/>
          </a:xfrm>
        </p:spPr>
        <p:txBody>
          <a:bodyPr/>
          <a:lstStyle/>
          <a:p>
            <a:r>
              <a:rPr lang="en-US" sz="6000" dirty="0" smtClean="0"/>
              <a:t>Leading Ladies</a:t>
            </a:r>
            <a:endParaRPr lang="en-US" sz="2400" dirty="0"/>
          </a:p>
        </p:txBody>
      </p:sp>
    </p:spTree>
    <p:extLst>
      <p:ext uri="{BB962C8B-B14F-4D97-AF65-F5344CB8AC3E}">
        <p14:creationId xmlns:p14="http://schemas.microsoft.com/office/powerpoint/2010/main" val="2707599688"/>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2</a:t>
            </a:r>
            <a:r>
              <a:rPr lang="en-US" baseline="30000" dirty="0" smtClean="0"/>
              <a:t>nd</a:t>
            </a:r>
            <a:r>
              <a:rPr lang="en-US" dirty="0" smtClean="0"/>
              <a:t> Great Awakening</a:t>
            </a:r>
            <a:endParaRPr lang="en-US" sz="24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429545"/>
            <a:ext cx="7162800" cy="51998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0486878"/>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Shirley Chisholm</a:t>
            </a:r>
            <a:endParaRPr lang="en-US" sz="2400" dirty="0"/>
          </a:p>
        </p:txBody>
      </p:sp>
      <p:sp>
        <p:nvSpPr>
          <p:cNvPr id="3" name="TextBox 2"/>
          <p:cNvSpPr txBox="1"/>
          <p:nvPr/>
        </p:nvSpPr>
        <p:spPr>
          <a:xfrm>
            <a:off x="762000" y="1600200"/>
            <a:ext cx="33528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rPr>
              <a:t>First African American woman (D-New York) elected to Congress, 1968</a:t>
            </a:r>
            <a:endParaRPr lang="en-US" sz="2400" dirty="0">
              <a:solidFill>
                <a:prstClr val="white"/>
              </a:solidFill>
            </a:endParaRPr>
          </a:p>
        </p:txBody>
      </p:sp>
      <p:pic>
        <p:nvPicPr>
          <p:cNvPr id="348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706" b="15585"/>
          <a:stretch/>
        </p:blipFill>
        <p:spPr bwMode="auto">
          <a:xfrm>
            <a:off x="4572000" y="1600200"/>
            <a:ext cx="3957484" cy="5026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6911375"/>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Sandra Day O’Connor</a:t>
            </a:r>
            <a:endParaRPr lang="en-US" sz="2400" dirty="0"/>
          </a:p>
        </p:txBody>
      </p:sp>
      <p:sp>
        <p:nvSpPr>
          <p:cNvPr id="3" name="TextBox 2"/>
          <p:cNvSpPr txBox="1"/>
          <p:nvPr/>
        </p:nvSpPr>
        <p:spPr>
          <a:xfrm>
            <a:off x="762000" y="1600200"/>
            <a:ext cx="3505200"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rPr>
              <a:t>First woman on Supreme Court, 1981</a:t>
            </a:r>
          </a:p>
          <a:p>
            <a:pPr marL="342900" indent="-342900">
              <a:buFont typeface="Arial" panose="020B0604020202020204" pitchFamily="34" charset="0"/>
              <a:buChar char="•"/>
            </a:pPr>
            <a:r>
              <a:rPr lang="en-US" sz="2400" dirty="0" smtClean="0">
                <a:solidFill>
                  <a:prstClr val="white"/>
                </a:solidFill>
              </a:rPr>
              <a:t>Appointed by Ronald Reagan</a:t>
            </a:r>
          </a:p>
          <a:p>
            <a:pPr marL="342900" indent="-342900">
              <a:buFont typeface="Arial" panose="020B0604020202020204" pitchFamily="34" charset="0"/>
              <a:buChar char="•"/>
            </a:pPr>
            <a:r>
              <a:rPr lang="en-US" sz="2400" dirty="0" smtClean="0">
                <a:solidFill>
                  <a:prstClr val="white"/>
                </a:solidFill>
              </a:rPr>
              <a:t>Became swing vote in key cases in favor of abortion</a:t>
            </a:r>
            <a:endParaRPr lang="en-US" sz="2400" dirty="0">
              <a:solidFill>
                <a:prstClr val="white"/>
              </a:solidFill>
            </a:endParaRPr>
          </a:p>
        </p:txBody>
      </p:sp>
      <p:pic>
        <p:nvPicPr>
          <p:cNvPr id="368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94" r="10727" b="35124"/>
          <a:stretch/>
        </p:blipFill>
        <p:spPr bwMode="auto">
          <a:xfrm>
            <a:off x="4420737" y="1600200"/>
            <a:ext cx="4189863" cy="4827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938937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Sally Ride</a:t>
            </a:r>
            <a:endParaRPr lang="en-US" sz="2400" dirty="0"/>
          </a:p>
        </p:txBody>
      </p:sp>
      <p:sp>
        <p:nvSpPr>
          <p:cNvPr id="3" name="TextBox 2"/>
          <p:cNvSpPr txBox="1"/>
          <p:nvPr/>
        </p:nvSpPr>
        <p:spPr>
          <a:xfrm>
            <a:off x="762000" y="1600200"/>
            <a:ext cx="3111402"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rPr>
              <a:t>First woman in space, 1983</a:t>
            </a:r>
            <a:endParaRPr lang="en-US" sz="2400" dirty="0">
              <a:solidFill>
                <a:prstClr val="white"/>
              </a:solidFill>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3402" y="304800"/>
            <a:ext cx="4918174"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47430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Geraldine Ferraro</a:t>
            </a:r>
            <a:endParaRPr lang="en-US" sz="2400" dirty="0"/>
          </a:p>
        </p:txBody>
      </p:sp>
      <p:sp>
        <p:nvSpPr>
          <p:cNvPr id="3" name="TextBox 2"/>
          <p:cNvSpPr txBox="1"/>
          <p:nvPr/>
        </p:nvSpPr>
        <p:spPr>
          <a:xfrm>
            <a:off x="762000" y="1600200"/>
            <a:ext cx="3657600"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rPr>
              <a:t>First female vice presidential nominee for a major party</a:t>
            </a:r>
          </a:p>
          <a:p>
            <a:pPr marL="342900" indent="-342900">
              <a:buFont typeface="Arial" panose="020B0604020202020204" pitchFamily="34" charset="0"/>
              <a:buChar char="•"/>
            </a:pPr>
            <a:r>
              <a:rPr lang="en-US" sz="2400" dirty="0" smtClean="0">
                <a:solidFill>
                  <a:prstClr val="white"/>
                </a:solidFill>
              </a:rPr>
              <a:t>Running mate of Walter Mondale in 1984</a:t>
            </a:r>
            <a:endParaRPr lang="en-US" sz="2400" dirty="0">
              <a:solidFill>
                <a:prstClr val="white"/>
              </a:solidFill>
            </a:endParaRP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4334" y="1600200"/>
            <a:ext cx="4094866"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9388244"/>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Sarah Palin</a:t>
            </a:r>
            <a:endParaRPr lang="en-US" sz="2400" dirty="0"/>
          </a:p>
        </p:txBody>
      </p:sp>
      <p:sp>
        <p:nvSpPr>
          <p:cNvPr id="3" name="TextBox 2"/>
          <p:cNvSpPr txBox="1"/>
          <p:nvPr/>
        </p:nvSpPr>
        <p:spPr>
          <a:xfrm>
            <a:off x="762000" y="1600200"/>
            <a:ext cx="3276600"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rPr>
              <a:t>Alaska governor</a:t>
            </a:r>
          </a:p>
          <a:p>
            <a:pPr marL="342900" indent="-342900">
              <a:buFont typeface="Arial" panose="020B0604020202020204" pitchFamily="34" charset="0"/>
              <a:buChar char="•"/>
            </a:pPr>
            <a:r>
              <a:rPr lang="en-US" sz="2400" dirty="0" smtClean="0">
                <a:solidFill>
                  <a:prstClr val="white"/>
                </a:solidFill>
              </a:rPr>
              <a:t>Second female vice presidential nominee</a:t>
            </a:r>
          </a:p>
          <a:p>
            <a:pPr marL="342900" indent="-342900">
              <a:buFont typeface="Arial" panose="020B0604020202020204" pitchFamily="34" charset="0"/>
              <a:buChar char="•"/>
            </a:pPr>
            <a:r>
              <a:rPr lang="en-US" sz="2400" dirty="0" smtClean="0">
                <a:solidFill>
                  <a:prstClr val="white"/>
                </a:solidFill>
              </a:rPr>
              <a:t>Running mate of John McCain, 2008</a:t>
            </a:r>
            <a:endParaRPr lang="en-US" sz="2400" dirty="0">
              <a:solidFill>
                <a:prstClr val="white"/>
              </a:solidFill>
            </a:endParaRP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5362" y="457200"/>
            <a:ext cx="4661818"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198539"/>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Nancy Pelosi</a:t>
            </a:r>
            <a:endParaRPr lang="en-US" sz="2400" dirty="0"/>
          </a:p>
        </p:txBody>
      </p:sp>
      <p:sp>
        <p:nvSpPr>
          <p:cNvPr id="3" name="TextBox 2"/>
          <p:cNvSpPr txBox="1"/>
          <p:nvPr/>
        </p:nvSpPr>
        <p:spPr>
          <a:xfrm>
            <a:off x="762000" y="1600200"/>
            <a:ext cx="335280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rPr>
              <a:t>First female Speaker of the House, 2009</a:t>
            </a:r>
            <a:endParaRPr lang="en-US" sz="2400" dirty="0">
              <a:solidFill>
                <a:prstClr val="white"/>
              </a:solidFill>
            </a:endParaRPr>
          </a:p>
        </p:txBody>
      </p:sp>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600200"/>
            <a:ext cx="4114800" cy="5041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172911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dirty="0" smtClean="0"/>
              <a:t>Hillary Clinton</a:t>
            </a:r>
            <a:endParaRPr lang="en-US" sz="2400" dirty="0"/>
          </a:p>
        </p:txBody>
      </p:sp>
      <p:sp>
        <p:nvSpPr>
          <p:cNvPr id="3" name="TextBox 2"/>
          <p:cNvSpPr txBox="1"/>
          <p:nvPr/>
        </p:nvSpPr>
        <p:spPr>
          <a:xfrm>
            <a:off x="762000" y="1600200"/>
            <a:ext cx="3657600"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rPr>
              <a:t>Politically active First Lady</a:t>
            </a:r>
          </a:p>
          <a:p>
            <a:pPr marL="342900" indent="-342900">
              <a:buFont typeface="Arial" panose="020B0604020202020204" pitchFamily="34" charset="0"/>
              <a:buChar char="•"/>
            </a:pPr>
            <a:r>
              <a:rPr lang="en-US" sz="2400" dirty="0" smtClean="0">
                <a:solidFill>
                  <a:prstClr val="white"/>
                </a:solidFill>
              </a:rPr>
              <a:t>U.S. Senator for New York</a:t>
            </a:r>
          </a:p>
          <a:p>
            <a:pPr marL="342900" indent="-342900">
              <a:buFont typeface="Arial" panose="020B0604020202020204" pitchFamily="34" charset="0"/>
              <a:buChar char="•"/>
            </a:pPr>
            <a:r>
              <a:rPr lang="en-US" sz="2400" dirty="0" smtClean="0">
                <a:solidFill>
                  <a:prstClr val="white"/>
                </a:solidFill>
              </a:rPr>
              <a:t>Secretary of State</a:t>
            </a:r>
          </a:p>
          <a:p>
            <a:pPr marL="342900" indent="-342900">
              <a:buFont typeface="Arial" panose="020B0604020202020204" pitchFamily="34" charset="0"/>
              <a:buChar char="•"/>
            </a:pPr>
            <a:r>
              <a:rPr lang="en-US" sz="2400" dirty="0" smtClean="0">
                <a:solidFill>
                  <a:prstClr val="white"/>
                </a:solidFill>
              </a:rPr>
              <a:t> </a:t>
            </a:r>
            <a:r>
              <a:rPr lang="en-US" sz="2400" dirty="0" smtClean="0">
                <a:solidFill>
                  <a:prstClr val="white"/>
                </a:solidFill>
              </a:rPr>
              <a:t>Democratic nominee in 2016 presidential election</a:t>
            </a:r>
            <a:endParaRPr lang="en-US" sz="2400" dirty="0">
              <a:solidFill>
                <a:prstClr val="white"/>
              </a:solidFill>
            </a:endParaRP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00199"/>
            <a:ext cx="3976836" cy="4972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5786407"/>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 to Website and open up Betty </a:t>
            </a:r>
            <a:r>
              <a:rPr lang="en-US" dirty="0" err="1" smtClean="0"/>
              <a:t>Frieden’s</a:t>
            </a:r>
            <a:r>
              <a:rPr lang="en-US" dirty="0" smtClean="0"/>
              <a:t> the Feminine Mystique and Phyllis </a:t>
            </a:r>
            <a:r>
              <a:rPr lang="en-US" dirty="0" err="1" smtClean="0"/>
              <a:t>Schlafly</a:t>
            </a:r>
            <a:r>
              <a:rPr lang="en-US" dirty="0" smtClean="0"/>
              <a:t> and the ERA</a:t>
            </a:r>
            <a:endParaRPr lang="en-US" dirty="0"/>
          </a:p>
        </p:txBody>
      </p:sp>
    </p:spTree>
    <p:extLst>
      <p:ext uri="{BB962C8B-B14F-4D97-AF65-F5344CB8AC3E}">
        <p14:creationId xmlns:p14="http://schemas.microsoft.com/office/powerpoint/2010/main" val="845198520"/>
      </p:ext>
    </p:extLst>
  </p:cSld>
  <p:clrMapOvr>
    <a:masterClrMapping/>
  </p:clrMapOvr>
  <p:transition xmlns:p14="http://schemas.microsoft.com/office/powerpoint/2010/main" spd="slow">
    <p:cove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381000"/>
            <a:ext cx="7543800" cy="6172200"/>
          </a:xfrm>
        </p:spPr>
        <p:txBody>
          <a:bodyPr/>
          <a:lstStyle/>
          <a:p>
            <a:r>
              <a:rPr lang="en-US" sz="4000" dirty="0" smtClean="0"/>
              <a:t>1. Compare and Contrast Betty Friedan’s Feminine Mystique and Phyllis </a:t>
            </a:r>
            <a:r>
              <a:rPr lang="en-US" sz="4000" dirty="0" err="1" smtClean="0"/>
              <a:t>Schlafly</a:t>
            </a:r>
            <a:r>
              <a:rPr lang="en-US" sz="4000" dirty="0" smtClean="0"/>
              <a:t> views on Feminism.</a:t>
            </a:r>
            <a:br>
              <a:rPr lang="en-US" sz="4000" dirty="0" smtClean="0"/>
            </a:br>
            <a:r>
              <a:rPr lang="en-US" sz="4000" dirty="0" smtClean="0"/>
              <a:t>2. What trends amongst the Women’s movement will change? What struggles/challenges will continue into the future?</a:t>
            </a:r>
            <a:endParaRPr lang="en-US" sz="4000" dirty="0"/>
          </a:p>
        </p:txBody>
      </p:sp>
    </p:spTree>
    <p:extLst>
      <p:ext uri="{BB962C8B-B14F-4D97-AF65-F5344CB8AC3E}">
        <p14:creationId xmlns:p14="http://schemas.microsoft.com/office/powerpoint/2010/main" val="2150235610"/>
      </p:ext>
    </p:extLst>
  </p:cSld>
  <p:clrMapOvr>
    <a:masterClrMapping/>
  </p:clrMapOvr>
  <p:transition xmlns:p14="http://schemas.microsoft.com/office/powerpoint/2010/mai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7543800" cy="1295400"/>
          </a:xfrm>
        </p:spPr>
        <p:txBody>
          <a:bodyPr/>
          <a:lstStyle/>
          <a:p>
            <a:r>
              <a:rPr lang="en-US" sz="3600" dirty="0" smtClean="0"/>
              <a:t>Seneca Falls Declaration of Sentiments, 1848</a:t>
            </a:r>
            <a:endParaRPr lang="en-US" sz="3600" dirty="0"/>
          </a:p>
        </p:txBody>
      </p:sp>
      <p:sp>
        <p:nvSpPr>
          <p:cNvPr id="3" name="TextBox 2"/>
          <p:cNvSpPr txBox="1"/>
          <p:nvPr/>
        </p:nvSpPr>
        <p:spPr>
          <a:xfrm>
            <a:off x="762000" y="1600200"/>
            <a:ext cx="3657600"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prstClr val="white"/>
                </a:solidFill>
                <a:effectLst>
                  <a:outerShdw blurRad="38100" dist="38100" dir="2700000" algn="tl">
                    <a:srgbClr val="000000">
                      <a:alpha val="43137"/>
                    </a:srgbClr>
                  </a:outerShdw>
                </a:effectLst>
              </a:rPr>
              <a:t>Organized by </a:t>
            </a:r>
            <a:r>
              <a:rPr lang="en-US" sz="2400" dirty="0" err="1" smtClean="0">
                <a:solidFill>
                  <a:prstClr val="white"/>
                </a:solidFill>
                <a:effectLst>
                  <a:outerShdw blurRad="38100" dist="38100" dir="2700000" algn="tl">
                    <a:srgbClr val="000000">
                      <a:alpha val="43137"/>
                    </a:srgbClr>
                  </a:outerShdw>
                </a:effectLst>
              </a:rPr>
              <a:t>Lucretia</a:t>
            </a:r>
            <a:r>
              <a:rPr lang="en-US" sz="2400" dirty="0" smtClean="0">
                <a:solidFill>
                  <a:prstClr val="white"/>
                </a:solidFill>
                <a:effectLst>
                  <a:outerShdw blurRad="38100" dist="38100" dir="2700000" algn="tl">
                    <a:srgbClr val="000000">
                      <a:alpha val="43137"/>
                    </a:srgbClr>
                  </a:outerShdw>
                </a:effectLst>
              </a:rPr>
              <a:t> Mott </a:t>
            </a:r>
            <a:r>
              <a:rPr lang="en-US" sz="2400" dirty="0">
                <a:solidFill>
                  <a:prstClr val="white"/>
                </a:solidFill>
                <a:effectLst>
                  <a:outerShdw blurRad="38100" dist="38100" dir="2700000" algn="tl">
                    <a:srgbClr val="000000">
                      <a:alpha val="43137"/>
                    </a:srgbClr>
                  </a:outerShdw>
                </a:effectLst>
              </a:rPr>
              <a:t>&amp; </a:t>
            </a:r>
            <a:r>
              <a:rPr lang="en-US" sz="2400" dirty="0" smtClean="0">
                <a:solidFill>
                  <a:prstClr val="white"/>
                </a:solidFill>
                <a:effectLst>
                  <a:outerShdw blurRad="38100" dist="38100" dir="2700000" algn="tl">
                    <a:srgbClr val="000000">
                      <a:alpha val="43137"/>
                    </a:srgbClr>
                  </a:outerShdw>
                </a:effectLst>
              </a:rPr>
              <a:t>Elizabeth Cady Stanton</a:t>
            </a:r>
            <a:endParaRPr lang="en-US" sz="2400" dirty="0">
              <a:solidFill>
                <a:prstClr val="white"/>
              </a:solidFill>
              <a:effectLst>
                <a:outerShdw blurRad="38100" dist="38100" dir="2700000" algn="tl">
                  <a:srgbClr val="000000">
                    <a:alpha val="43137"/>
                  </a:srgbClr>
                </a:outerShdw>
              </a:effectLst>
            </a:endParaRPr>
          </a:p>
          <a:p>
            <a:pPr marL="342900" indent="-342900">
              <a:buFont typeface="Arial" panose="020B0604020202020204" pitchFamily="34" charset="0"/>
              <a:buChar char="•"/>
            </a:pPr>
            <a:r>
              <a:rPr lang="en-US" sz="2400" dirty="0">
                <a:solidFill>
                  <a:prstClr val="white"/>
                </a:solidFill>
                <a:effectLst>
                  <a:outerShdw blurRad="38100" dist="38100" dir="2700000" algn="tl">
                    <a:srgbClr val="000000">
                      <a:alpha val="43137"/>
                    </a:srgbClr>
                  </a:outerShdw>
                </a:effectLst>
              </a:rPr>
              <a:t>Modeled on Declaration of Independence</a:t>
            </a:r>
          </a:p>
          <a:p>
            <a:pPr marL="342900" indent="-342900">
              <a:buFont typeface="Arial" panose="020B0604020202020204" pitchFamily="34" charset="0"/>
              <a:buChar char="•"/>
            </a:pPr>
            <a:r>
              <a:rPr lang="en-US" sz="2400" dirty="0">
                <a:solidFill>
                  <a:prstClr val="white"/>
                </a:solidFill>
                <a:effectLst>
                  <a:outerShdw blurRad="38100" dist="38100" dir="2700000" algn="tl">
                    <a:srgbClr val="000000">
                      <a:alpha val="43137"/>
                    </a:srgbClr>
                  </a:outerShdw>
                </a:effectLst>
              </a:rPr>
              <a:t>“All men and women are created equal”</a:t>
            </a:r>
          </a:p>
          <a:p>
            <a:pPr marL="342900" indent="-342900">
              <a:buFont typeface="Arial" panose="020B0604020202020204" pitchFamily="34" charset="0"/>
              <a:buChar char="•"/>
            </a:pPr>
            <a:r>
              <a:rPr lang="en-US" sz="2400" dirty="0">
                <a:solidFill>
                  <a:prstClr val="white"/>
                </a:solidFill>
                <a:effectLst>
                  <a:outerShdw blurRad="38100" dist="38100" dir="2700000" algn="tl">
                    <a:srgbClr val="000000">
                      <a:alpha val="43137"/>
                    </a:srgbClr>
                  </a:outerShdw>
                </a:effectLst>
              </a:rPr>
              <a:t>List of grievances against patriarchal society</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7207" y="1524000"/>
            <a:ext cx="3980305" cy="39803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129780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494680988"/>
              </p:ext>
            </p:extLst>
          </p:nvPr>
        </p:nvGraphicFramePr>
        <p:xfrm>
          <a:off x="304800" y="304800"/>
          <a:ext cx="8534400"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7921233"/>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76200"/>
            <a:ext cx="8366760" cy="1295400"/>
          </a:xfrm>
        </p:spPr>
        <p:txBody>
          <a:bodyPr/>
          <a:lstStyle/>
          <a:p>
            <a:r>
              <a:rPr lang="en-US" dirty="0" smtClean="0"/>
              <a:t>19</a:t>
            </a:r>
            <a:r>
              <a:rPr lang="en-US" baseline="30000" dirty="0" smtClean="0"/>
              <a:t>th</a:t>
            </a:r>
            <a:r>
              <a:rPr lang="en-US" dirty="0" smtClean="0"/>
              <a:t> Century Leaders</a:t>
            </a:r>
            <a:endParaRPr lang="en-US" dirty="0"/>
          </a:p>
        </p:txBody>
      </p:sp>
      <p:sp>
        <p:nvSpPr>
          <p:cNvPr id="3" name="TextBox 2"/>
          <p:cNvSpPr txBox="1"/>
          <p:nvPr/>
        </p:nvSpPr>
        <p:spPr>
          <a:xfrm>
            <a:off x="762000" y="1600200"/>
            <a:ext cx="4267200" cy="4955203"/>
          </a:xfrm>
          <a:prstGeom prst="rect">
            <a:avLst/>
          </a:prstGeom>
          <a:noFill/>
        </p:spPr>
        <p:txBody>
          <a:bodyPr wrap="square" rtlCol="0">
            <a:spAutoFit/>
          </a:bodyPr>
          <a:lstStyle/>
          <a:p>
            <a:pPr marL="342900" indent="-342900">
              <a:buFont typeface="Arial" panose="020B0604020202020204" pitchFamily="34" charset="0"/>
              <a:buChar char="•"/>
            </a:pPr>
            <a:r>
              <a:rPr lang="en-US" sz="2400" dirty="0" err="1" smtClean="0">
                <a:solidFill>
                  <a:prstClr val="white"/>
                </a:solidFill>
                <a:effectLst>
                  <a:outerShdw blurRad="38100" dist="38100" dir="2700000" algn="tl">
                    <a:srgbClr val="000000">
                      <a:alpha val="43137"/>
                    </a:srgbClr>
                  </a:outerShdw>
                </a:effectLst>
              </a:rPr>
              <a:t>Lucretia</a:t>
            </a:r>
            <a:r>
              <a:rPr lang="en-US" sz="2400" dirty="0" smtClean="0">
                <a:solidFill>
                  <a:prstClr val="white"/>
                </a:solidFill>
                <a:effectLst>
                  <a:outerShdw blurRad="38100" dist="38100" dir="2700000" algn="tl">
                    <a:srgbClr val="000000">
                      <a:alpha val="43137"/>
                    </a:srgbClr>
                  </a:outerShdw>
                </a:effectLst>
              </a:rPr>
              <a:t> Mott &amp; Elizabeth Cady Stanton</a:t>
            </a:r>
          </a:p>
          <a:p>
            <a:pPr marL="800100" lvl="1"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Seneca Falls Convention</a:t>
            </a:r>
          </a:p>
          <a:p>
            <a:pPr marL="342900" indent="-342900">
              <a:buFont typeface="Arial" panose="020B0604020202020204" pitchFamily="34" charset="0"/>
              <a:buChar char="•"/>
            </a:pPr>
            <a:r>
              <a:rPr lang="en-US" sz="2400" dirty="0" smtClean="0">
                <a:solidFill>
                  <a:prstClr val="white"/>
                </a:solidFill>
                <a:effectLst>
                  <a:outerShdw blurRad="38100" dist="38100" dir="2700000" algn="tl">
                    <a:srgbClr val="000000">
                      <a:alpha val="43137"/>
                    </a:srgbClr>
                  </a:outerShdw>
                </a:effectLst>
              </a:rPr>
              <a:t>Catharine Beecher &amp; Elizabeth Blackwell</a:t>
            </a:r>
          </a:p>
          <a:p>
            <a:pPr marL="800100" lvl="1"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Education</a:t>
            </a:r>
          </a:p>
          <a:p>
            <a:pPr marL="342900" indent="-342900">
              <a:buFont typeface="Arial" panose="020B0604020202020204" pitchFamily="34" charset="0"/>
              <a:buChar char="•"/>
            </a:pPr>
            <a:r>
              <a:rPr lang="en-US" sz="2400" dirty="0" smtClean="0">
                <a:solidFill>
                  <a:prstClr val="white"/>
                </a:solidFill>
                <a:effectLst>
                  <a:outerShdw blurRad="38100" dist="38100" dir="2700000" algn="tl">
                    <a:srgbClr val="000000">
                      <a:alpha val="43137"/>
                    </a:srgbClr>
                  </a:outerShdw>
                </a:effectLst>
              </a:rPr>
              <a:t>Dorothea Dix</a:t>
            </a:r>
          </a:p>
          <a:p>
            <a:pPr marL="800100" lvl="1"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Prisons &amp; mental </a:t>
            </a:r>
            <a:r>
              <a:rPr lang="en-US" sz="2000" dirty="0">
                <a:solidFill>
                  <a:prstClr val="white"/>
                </a:solidFill>
                <a:effectLst>
                  <a:outerShdw blurRad="38100" dist="38100" dir="2700000" algn="tl">
                    <a:srgbClr val="000000">
                      <a:alpha val="43137"/>
                    </a:srgbClr>
                  </a:outerShdw>
                </a:effectLst>
              </a:rPr>
              <a:t>h</a:t>
            </a:r>
            <a:r>
              <a:rPr lang="en-US" sz="2000" dirty="0" smtClean="0">
                <a:solidFill>
                  <a:prstClr val="white"/>
                </a:solidFill>
                <a:effectLst>
                  <a:outerShdw blurRad="38100" dist="38100" dir="2700000" algn="tl">
                    <a:srgbClr val="000000">
                      <a:alpha val="43137"/>
                    </a:srgbClr>
                  </a:outerShdw>
                </a:effectLst>
              </a:rPr>
              <a:t>ealth</a:t>
            </a:r>
          </a:p>
          <a:p>
            <a:pPr marL="342900" indent="-342900">
              <a:buFont typeface="Arial" panose="020B0604020202020204" pitchFamily="34" charset="0"/>
              <a:buChar char="•"/>
            </a:pPr>
            <a:r>
              <a:rPr lang="en-US" sz="2400" dirty="0" smtClean="0">
                <a:solidFill>
                  <a:prstClr val="white"/>
                </a:solidFill>
                <a:effectLst>
                  <a:outerShdw blurRad="38100" dist="38100" dir="2700000" algn="tl">
                    <a:srgbClr val="000000">
                      <a:alpha val="43137"/>
                    </a:srgbClr>
                  </a:outerShdw>
                </a:effectLst>
              </a:rPr>
              <a:t>Sojourner Truth &amp; Harriet Beecher Stowe</a:t>
            </a:r>
          </a:p>
          <a:p>
            <a:pPr marL="800100" lvl="1"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Abolitionism</a:t>
            </a:r>
          </a:p>
          <a:p>
            <a:pPr marL="342900" indent="-342900">
              <a:buFont typeface="Arial" panose="020B0604020202020204" pitchFamily="34" charset="0"/>
              <a:buChar char="•"/>
            </a:pPr>
            <a:r>
              <a:rPr lang="en-US" sz="2400" dirty="0" smtClean="0">
                <a:solidFill>
                  <a:prstClr val="white"/>
                </a:solidFill>
                <a:effectLst>
                  <a:outerShdw blurRad="38100" dist="38100" dir="2700000" algn="tl">
                    <a:srgbClr val="000000">
                      <a:alpha val="43137"/>
                    </a:srgbClr>
                  </a:outerShdw>
                </a:effectLst>
              </a:rPr>
              <a:t>Susan B. Anthony, Victoria Woodhull</a:t>
            </a:r>
          </a:p>
          <a:p>
            <a:pPr marL="800100" lvl="1" indent="-342900">
              <a:buFont typeface="Arial" panose="020B0604020202020204" pitchFamily="34" charset="0"/>
              <a:buChar char="•"/>
            </a:pPr>
            <a:r>
              <a:rPr lang="en-US" sz="2000" dirty="0" smtClean="0">
                <a:solidFill>
                  <a:prstClr val="white"/>
                </a:solidFill>
                <a:effectLst>
                  <a:outerShdw blurRad="38100" dist="38100" dir="2700000" algn="tl">
                    <a:srgbClr val="000000">
                      <a:alpha val="43137"/>
                    </a:srgbClr>
                  </a:outerShdw>
                </a:effectLst>
              </a:rPr>
              <a:t>Suffrage &amp; property rights</a:t>
            </a:r>
            <a:endParaRPr lang="en-US" sz="2000" dirty="0">
              <a:solidFill>
                <a:prstClr val="white"/>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5203" y="1600200"/>
            <a:ext cx="3307797" cy="491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1297800"/>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2287</TotalTime>
  <Words>1158</Words>
  <Application>Microsoft Macintosh PowerPoint</Application>
  <PresentationFormat>On-screen Show (4:3)</PresentationFormat>
  <Paragraphs>199</Paragraphs>
  <Slides>68</Slides>
  <Notes>1</Notes>
  <HiddenSlides>0</HiddenSlides>
  <MMClips>2</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Elemental</vt:lpstr>
      <vt:lpstr>Second Wave Feminism</vt:lpstr>
      <vt:lpstr>We teach girls to shrink themselves To make themselves smaller We say to girls "You can have ambition But not too much You should aim to be successful But not too successful Otherwise you will threaten the man" Because I am female I am expected to aspire to marriage I am expected to make my life choices Always keeping in mind that Marriage is the most important Now marriage can be a source of eJoy and love and mutual support But why do we teach girls to aspire to marriage And we don't teach boys the same? We raise girls to treat each other as competitors Not for jobs or for accomplishments Which I think can be a good thing But for the attention of men We teach girls that they cannot be sexual beings In the way that boys are Feminist: the person who believes in the social Political, and economic equality of the sexes</vt:lpstr>
      <vt:lpstr>Republican Motherhood</vt:lpstr>
      <vt:lpstr>Cult of Domesticity</vt:lpstr>
      <vt:lpstr>Review of First Wave Feminism 1848-1920</vt:lpstr>
      <vt:lpstr>2nd Great Awakening</vt:lpstr>
      <vt:lpstr>Seneca Falls Declaration of Sentiments, 1848</vt:lpstr>
      <vt:lpstr>PowerPoint Presentation</vt:lpstr>
      <vt:lpstr>19th Century Leaders</vt:lpstr>
      <vt:lpstr>PowerPoint Presentation</vt:lpstr>
      <vt:lpstr>Progressive Era Leaders</vt:lpstr>
      <vt:lpstr>Jeanette Rankin</vt:lpstr>
      <vt:lpstr>19th Amendment, 1920-End of first wave</vt:lpstr>
      <vt:lpstr>1920s Flapper Girls</vt:lpstr>
      <vt:lpstr>Margaret Sanger</vt:lpstr>
      <vt:lpstr>Review of Women in the Thirties, Forties &amp; Fifties</vt:lpstr>
      <vt:lpstr>Eleanor Roosevelt</vt:lpstr>
      <vt:lpstr>Frances Perkins</vt:lpstr>
      <vt:lpstr>Rosie the Riveter</vt:lpstr>
      <vt:lpstr>“Pink Collar” Jobs</vt:lpstr>
      <vt:lpstr>Baby Boom</vt:lpstr>
      <vt:lpstr>Post-WWII Housewives</vt:lpstr>
      <vt:lpstr>The Second Wave Begins 1960s</vt:lpstr>
      <vt:lpstr>Origins of 2nd Wave Feminist Movement</vt:lpstr>
      <vt:lpstr>Betty Friedan</vt:lpstr>
      <vt:lpstr>The Feminine Mystique</vt:lpstr>
      <vt:lpstr>National Organization for Women</vt:lpstr>
      <vt:lpstr>Equal Pay Act, 1963</vt:lpstr>
      <vt:lpstr>Civil Rights Act of 1964</vt:lpstr>
      <vt:lpstr>Maternity Leave?</vt:lpstr>
      <vt:lpstr>Glass Ceiling</vt:lpstr>
      <vt:lpstr>Sexual Harassment</vt:lpstr>
      <vt:lpstr>Title IX, 1972</vt:lpstr>
      <vt:lpstr>Equal Rights Amendment</vt:lpstr>
      <vt:lpstr>ERA Ratification Movement</vt:lpstr>
      <vt:lpstr>Stop ERA Movement</vt:lpstr>
      <vt:lpstr>Stop ERA Movement</vt:lpstr>
      <vt:lpstr>PowerPoint Presentation</vt:lpstr>
      <vt:lpstr>PowerPoint Presentation</vt:lpstr>
      <vt:lpstr>ERA Ratification Fails</vt:lpstr>
      <vt:lpstr>ERA: Drafting of Women?</vt:lpstr>
      <vt:lpstr>Integration into Combat Roles, 2013</vt:lpstr>
      <vt:lpstr>Controversies Over Marriage, Sexuality &amp; Reproductive Rights</vt:lpstr>
      <vt:lpstr>Decline the Nuclear Family</vt:lpstr>
      <vt:lpstr>Annual Divorce Rates</vt:lpstr>
      <vt:lpstr>Sexual Violence Prevention</vt:lpstr>
      <vt:lpstr>Sexual Revolution</vt:lpstr>
      <vt:lpstr>Helen Gurley Brown</vt:lpstr>
      <vt:lpstr>Gloria Steinem</vt:lpstr>
      <vt:lpstr>Birth Control Pill</vt:lpstr>
      <vt:lpstr>Griswold v. Connecticut, 1965</vt:lpstr>
      <vt:lpstr>Griswold Rationale: “Penumbras &amp; Emanations of Privacy”</vt:lpstr>
      <vt:lpstr>Roe v. Wade, 1973</vt:lpstr>
      <vt:lpstr>Fetal Development</vt:lpstr>
      <vt:lpstr>“Pro-Life”</vt:lpstr>
      <vt:lpstr>“Pro-Choice”</vt:lpstr>
      <vt:lpstr>Public Opinion</vt:lpstr>
      <vt:lpstr>Access to Abortion Providers?</vt:lpstr>
      <vt:lpstr>Leading Ladies</vt:lpstr>
      <vt:lpstr>Shirley Chisholm</vt:lpstr>
      <vt:lpstr>Sandra Day O’Connor</vt:lpstr>
      <vt:lpstr>Sally Ride</vt:lpstr>
      <vt:lpstr>Geraldine Ferraro</vt:lpstr>
      <vt:lpstr>Sarah Palin</vt:lpstr>
      <vt:lpstr>Nancy Pelosi</vt:lpstr>
      <vt:lpstr>Hillary Clinton</vt:lpstr>
      <vt:lpstr>Go to Website and open up Betty Frieden’s the Feminine Mystique and Phyllis Schlafly and the ERA</vt:lpstr>
      <vt:lpstr>1. Compare and Contrast Betty Friedan’s Feminine Mystique and Phyllis Schlafly views on Feminism. 2. What trends amongst the Women’s movement will change? What struggles/challenges will continue into the future?</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Wave Feminism</dc:title>
  <dc:creator>John</dc:creator>
  <cp:lastModifiedBy>Ramirez, Marcia P.</cp:lastModifiedBy>
  <cp:revision>50</cp:revision>
  <dcterms:created xsi:type="dcterms:W3CDTF">2014-04-04T19:50:36Z</dcterms:created>
  <dcterms:modified xsi:type="dcterms:W3CDTF">2015-04-29T17:47:10Z</dcterms:modified>
</cp:coreProperties>
</file>