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66" r:id="rId4"/>
    <p:sldId id="257" r:id="rId5"/>
    <p:sldId id="259" r:id="rId6"/>
    <p:sldId id="258" r:id="rId7"/>
    <p:sldId id="260" r:id="rId8"/>
    <p:sldId id="261" r:id="rId9"/>
    <p:sldId id="267" r:id="rId10"/>
    <p:sldId id="262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32E0-F73C-4A44-9527-638D513C1A78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751F-2D80-FA47-B124-5806BAF7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3FF6-A857-1344-81FE-670053FAA8F1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0FBF-B442-024F-8847-70660A05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5vKGU3aEGss&amp;index=5&amp;list=PL8dPuuaLjXtMwmepBjTSG593eG7ObzO7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51" y="859934"/>
            <a:ext cx="7920318" cy="30262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Seven Years’ War</a:t>
            </a:r>
            <a:br>
              <a:rPr lang="en-US" dirty="0" smtClean="0">
                <a:latin typeface="Lucida Calligraphy"/>
                <a:cs typeface="Lucida Calligraphy"/>
              </a:rPr>
            </a:br>
            <a:r>
              <a:rPr lang="en-US" dirty="0" smtClean="0">
                <a:latin typeface="Lucida Calligraphy"/>
                <a:cs typeface="Lucida Calligraphy"/>
              </a:rPr>
              <a:t>or French &amp; Indian War</a:t>
            </a:r>
            <a:br>
              <a:rPr lang="en-US" dirty="0" smtClean="0">
                <a:latin typeface="Lucida Calligraphy"/>
                <a:cs typeface="Lucida Calligraphy"/>
              </a:rPr>
            </a:br>
            <a:r>
              <a:rPr lang="en-US" dirty="0" smtClean="0">
                <a:latin typeface="Lucida Calligraphy"/>
                <a:cs typeface="Lucida Calligraphy"/>
              </a:rPr>
              <a:t>1754-1763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32820" y="5031870"/>
            <a:ext cx="559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Crash Course #5 The Seven Years War &amp; Great Awakening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8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9085"/>
            <a:ext cx="9144001" cy="90428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Pontiac’s Rebellion &amp; </a:t>
            </a:r>
            <a:br>
              <a:rPr lang="en-US" sz="3600" dirty="0" smtClean="0">
                <a:latin typeface="Lucida Calligraphy"/>
                <a:cs typeface="Lucida Calligraphy"/>
              </a:rPr>
            </a:br>
            <a:r>
              <a:rPr lang="en-US" sz="3600" dirty="0" smtClean="0">
                <a:latin typeface="Lucida Calligraphy"/>
                <a:cs typeface="Lucida Calligraphy"/>
              </a:rPr>
              <a:t>Proclamation of 1763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69" y="963373"/>
            <a:ext cx="7314845" cy="362518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Pontiac’s Rebellion</a:t>
            </a:r>
            <a:r>
              <a:rPr lang="en-US" sz="2000" dirty="0" smtClean="0"/>
              <a:t>: 1763 Chief Pontiac forms alliance of Western tribes to resist western expansion – attack settlements in Ohio Valley &amp; Great Lakes. British use regular troops to crush rebellion.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Proclamation of 1763</a:t>
            </a:r>
            <a:r>
              <a:rPr lang="en-US" sz="2000" dirty="0" smtClean="0"/>
              <a:t>: to stabilize western frontier banned colonial settlement west of Appalachians </a:t>
            </a:r>
          </a:p>
          <a:p>
            <a:r>
              <a:rPr lang="en-US" sz="2000" dirty="0" smtClean="0"/>
              <a:t>Colonists respond with anger &amp; defiance – thousands migrated west anyway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Paxton Boys </a:t>
            </a:r>
            <a:r>
              <a:rPr lang="en-US" sz="2000" dirty="0" smtClean="0"/>
              <a:t>- 1763 Scots-Irish vigilantes in W. PA attacked Indians – “Conestoga Massacre” slaughtered 20 </a:t>
            </a:r>
            <a:r>
              <a:rPr lang="en-US" sz="2000" dirty="0" err="1" smtClean="0"/>
              <a:t>Susquehannock</a:t>
            </a:r>
            <a:r>
              <a:rPr lang="en-US" sz="2000" dirty="0" smtClean="0"/>
              <a:t> peaceful tribe for “revenge” &amp; marched on Philadelphia</a:t>
            </a:r>
            <a:endParaRPr lang="en-US" sz="2000" dirty="0"/>
          </a:p>
        </p:txBody>
      </p:sp>
      <p:pic>
        <p:nvPicPr>
          <p:cNvPr id="4" name="Picture 4" descr="Pont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83" y="2025273"/>
            <a:ext cx="1612145" cy="195587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ortDetr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9" y="4334366"/>
            <a:ext cx="4642020" cy="202443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44" y="4334366"/>
            <a:ext cx="3721483" cy="24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6767" y="6405734"/>
            <a:ext cx="357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Fort Detroit – Gifts from the British?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045" y="4002950"/>
            <a:ext cx="88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Pontiac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 descr="French&amp;IndianWar-176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867832"/>
            <a:ext cx="6224033" cy="57996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791632" y="0"/>
            <a:ext cx="7272867" cy="7154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99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Calligraphy"/>
                <a:cs typeface="Lucida Calligraphy"/>
              </a:rPr>
              <a:t>North America in 1763</a:t>
            </a:r>
          </a:p>
        </p:txBody>
      </p:sp>
    </p:spTree>
    <p:extLst>
      <p:ext uri="{BB962C8B-B14F-4D97-AF65-F5344CB8AC3E}">
        <p14:creationId xmlns:p14="http://schemas.microsoft.com/office/powerpoint/2010/main" val="280546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96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Now Let’s Revisit Our Short Response.</a:t>
            </a:r>
            <a:br>
              <a:rPr lang="en-US" sz="3200" dirty="0" smtClean="0"/>
            </a:br>
            <a:r>
              <a:rPr lang="en-US" sz="3200" dirty="0" smtClean="0"/>
              <a:t>At your assigned spots, draw this chart and fill it in with everything you know about these regions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89273"/>
              </p:ext>
            </p:extLst>
          </p:nvPr>
        </p:nvGraphicFramePr>
        <p:xfrm>
          <a:off x="457200" y="1943620"/>
          <a:ext cx="8229600" cy="497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4762">
                <a:tc>
                  <a:txBody>
                    <a:bodyPr/>
                    <a:lstStyle/>
                    <a:p>
                      <a:r>
                        <a:rPr lang="en-US" dirty="0" smtClean="0"/>
                        <a:t>Chesapeake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England</a:t>
                      </a:r>
                      <a:endParaRPr lang="en-US" dirty="0"/>
                    </a:p>
                  </a:txBody>
                  <a:tcPr/>
                </a:tc>
              </a:tr>
              <a:tr h="41855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84269" y="3249083"/>
            <a:ext cx="1755563" cy="25294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Similarities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Recorder 4</a:t>
            </a:r>
          </a:p>
          <a:p>
            <a:r>
              <a:rPr lang="en-US" dirty="0" smtClean="0"/>
              <a:t>Time Keeper 2</a:t>
            </a:r>
          </a:p>
          <a:p>
            <a:r>
              <a:rPr lang="en-US" dirty="0" smtClean="0"/>
              <a:t>Leader1</a:t>
            </a:r>
          </a:p>
          <a:p>
            <a:r>
              <a:rPr lang="en-US" dirty="0" smtClean="0"/>
              <a:t>Presenter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were the causes of conflict between British and France and American Indians culminating in the </a:t>
            </a:r>
            <a:r>
              <a:rPr lang="en-US" b="1" dirty="0"/>
              <a:t>Seven Years’ War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/>
              <a:t>What were the positive and negative effects of the victorious results of the Seven Years’ War on the British? </a:t>
            </a:r>
            <a:endParaRPr lang="en-US" dirty="0" smtClean="0"/>
          </a:p>
          <a:p>
            <a:r>
              <a:rPr lang="en-US" dirty="0"/>
              <a:t>What were the motivations and the effects of the </a:t>
            </a:r>
            <a:r>
              <a:rPr lang="en-US" b="1" dirty="0"/>
              <a:t>Proclamation of 1763</a:t>
            </a:r>
            <a:r>
              <a:rPr lang="en-US" dirty="0"/>
              <a:t>? What effects did the Seven Years’ War have on American Indian groups?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did the French and Indian War change the relationship between the British and the Colonists?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581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Lucida Calligraphy"/>
                <a:ea typeface="ＭＳ Ｐゴシック" charset="0"/>
                <a:cs typeface="Lucida Calligraphy"/>
              </a:rPr>
              <a:t>Early Wars </a:t>
            </a:r>
            <a:r>
              <a:rPr lang="en-US" dirty="0">
                <a:latin typeface="Lucida Calligraphy"/>
                <a:ea typeface="ＭＳ Ｐゴシック" charset="0"/>
                <a:cs typeface="Lucida Calligraphy"/>
              </a:rPr>
              <a:t>for Empire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0" y="989143"/>
            <a:ext cx="5698064" cy="54747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Sparked by competition for trade &amp; territory in America between Britain, France, &amp; Spain</a:t>
            </a:r>
          </a:p>
          <a:p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King </a:t>
            </a:r>
            <a:r>
              <a:rPr lang="en-US" sz="2400" dirty="0">
                <a:latin typeface="Comic Sans MS"/>
                <a:ea typeface="ＭＳ Ｐゴシック" charset="0"/>
                <a:cs typeface="Comic Sans MS"/>
              </a:rPr>
              <a:t>William’s War (1689-1697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) &amp;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Queen 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Anne’s War 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(“War of Spanish Succession” 1702</a:t>
            </a:r>
            <a:r>
              <a:rPr lang="en-US" sz="2400" dirty="0">
                <a:latin typeface="Comic Sans MS"/>
                <a:ea typeface="ＭＳ Ｐゴシック" charset="0"/>
                <a:cs typeface="Comic Sans MS"/>
              </a:rPr>
              <a:t>-1713) – failed 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attempts to </a:t>
            </a:r>
            <a:r>
              <a:rPr lang="en-US" sz="2400" dirty="0">
                <a:latin typeface="Comic Sans MS"/>
                <a:ea typeface="ＭＳ Ｐゴシック" charset="0"/>
                <a:cs typeface="Comic Sans MS"/>
              </a:rPr>
              <a:t>take 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Quebec – Indians side w/ French, British gain Nova Scotia &amp; trade in Spanish America including “</a:t>
            </a:r>
            <a:r>
              <a:rPr lang="en-US" sz="2400" i="1" dirty="0" err="1" smtClean="0">
                <a:latin typeface="Comic Sans MS"/>
                <a:ea typeface="ＭＳ Ｐゴシック" charset="0"/>
                <a:cs typeface="Comic Sans MS"/>
              </a:rPr>
              <a:t>asiento</a:t>
            </a:r>
            <a:r>
              <a:rPr lang="en-US" sz="2400" i="1" dirty="0" smtClean="0">
                <a:latin typeface="Comic Sans MS"/>
                <a:ea typeface="ＭＳ Ｐゴシック" charset="0"/>
                <a:cs typeface="Comic Sans MS"/>
              </a:rPr>
              <a:t> de </a:t>
            </a:r>
            <a:r>
              <a:rPr lang="en-US" sz="2400" i="1" dirty="0" err="1" smtClean="0">
                <a:latin typeface="Comic Sans MS"/>
                <a:ea typeface="ＭＳ Ｐゴシック" charset="0"/>
                <a:cs typeface="Comic Sans MS"/>
              </a:rPr>
              <a:t>negros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”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sz="2400" dirty="0">
                <a:latin typeface="Comic Sans MS"/>
                <a:ea typeface="ＭＳ Ｐゴシック" charset="0"/>
                <a:cs typeface="Comic Sans MS"/>
              </a:rPr>
              <a:t>King George’s War (1744-1748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) British </a:t>
            </a:r>
            <a:r>
              <a:rPr lang="en-US" sz="2400" dirty="0">
                <a:latin typeface="Comic Sans MS"/>
                <a:ea typeface="ＭＳ Ｐゴシック" charset="0"/>
                <a:cs typeface="Comic Sans MS"/>
              </a:rPr>
              <a:t>vs. France &amp; Spain – limited territorial changes in </a:t>
            </a: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Americas</a:t>
            </a:r>
          </a:p>
          <a:p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New Englanders upset about return of territory to French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327" y="3872009"/>
            <a:ext cx="1306197" cy="21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554876" y="6058462"/>
            <a:ext cx="15891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King George II</a:t>
            </a:r>
          </a:p>
          <a:p>
            <a:pPr eaLnBrk="1" hangingPunct="1"/>
            <a:r>
              <a:rPr lang="en-US" sz="1600" dirty="0"/>
              <a:t>1727-1760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63" y="989143"/>
            <a:ext cx="3134861" cy="2594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64" y="3741292"/>
            <a:ext cx="1856812" cy="1856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1049" y="6032999"/>
            <a:ext cx="135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Queen Anne</a:t>
            </a:r>
          </a:p>
          <a:p>
            <a:r>
              <a:rPr lang="en-US" dirty="0" smtClean="0"/>
              <a:t>1702-1707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2" descr="NoAmer-1750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4425"/>
            <a:ext cx="6019800" cy="5514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1676400" y="228600"/>
            <a:ext cx="6019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99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 charset="0"/>
                <a:cs typeface="+mn-cs"/>
              </a:rPr>
              <a:t>North America in 1750</a:t>
            </a:r>
          </a:p>
        </p:txBody>
      </p:sp>
    </p:spTree>
    <p:extLst>
      <p:ext uri="{BB962C8B-B14F-4D97-AF65-F5344CB8AC3E}">
        <p14:creationId xmlns:p14="http://schemas.microsoft.com/office/powerpoint/2010/main" val="3600225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34"/>
            <a:ext cx="7003125" cy="1053396"/>
          </a:xfrm>
        </p:spPr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Seven Years’ War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18" y="778947"/>
            <a:ext cx="5718087" cy="55340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smtClean="0"/>
              <a:t>Causes: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- Britain </a:t>
            </a:r>
            <a:r>
              <a:rPr lang="en-US" sz="2000" dirty="0"/>
              <a:t>&amp; France compete </a:t>
            </a:r>
            <a:r>
              <a:rPr lang="en-US" sz="2000" dirty="0" smtClean="0"/>
              <a:t>for empires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- French </a:t>
            </a:r>
            <a:r>
              <a:rPr lang="en-US" sz="2000" dirty="0"/>
              <a:t>&amp; English fur traders &amp; English land </a:t>
            </a:r>
            <a:r>
              <a:rPr lang="en-US" sz="2000" dirty="0" smtClean="0"/>
              <a:t>	speculators </a:t>
            </a:r>
            <a:r>
              <a:rPr lang="en-US" sz="2000" dirty="0"/>
              <a:t>compete for </a:t>
            </a:r>
            <a:r>
              <a:rPr lang="en-US" sz="2000" dirty="0">
                <a:solidFill>
                  <a:srgbClr val="FF0000"/>
                </a:solidFill>
              </a:rPr>
              <a:t>Ohio </a:t>
            </a:r>
            <a:r>
              <a:rPr lang="en-US" sz="2000" dirty="0" smtClean="0">
                <a:solidFill>
                  <a:srgbClr val="FF0000"/>
                </a:solidFill>
              </a:rPr>
              <a:t>Valley </a:t>
            </a:r>
            <a:r>
              <a:rPr lang="en-U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- French fortify </a:t>
            </a:r>
            <a:r>
              <a:rPr lang="en-US" sz="2000" dirty="0"/>
              <a:t>central </a:t>
            </a:r>
            <a:r>
              <a:rPr lang="en-US" sz="2000" dirty="0" smtClean="0"/>
              <a:t>frontier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- French </a:t>
            </a:r>
            <a:r>
              <a:rPr lang="en-US" sz="2000" dirty="0"/>
              <a:t>and British sought alliances w/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		Indians </a:t>
            </a:r>
            <a:r>
              <a:rPr lang="en-US" sz="2000" dirty="0"/>
              <a:t>(French more successful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dirty="0" smtClean="0"/>
              <a:t>Early Defeats (1754-1756):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i="1" dirty="0" smtClean="0"/>
              <a:t>British failed attempt to capture Ft. Duquesne </a:t>
            </a:r>
            <a:r>
              <a:rPr lang="en-US" sz="2000" i="1" dirty="0" smtClean="0">
                <a:solidFill>
                  <a:srgbClr val="FF0000"/>
                </a:solidFill>
              </a:rPr>
              <a:t>George Washington </a:t>
            </a:r>
            <a:r>
              <a:rPr lang="en-US" sz="2000" i="1" dirty="0" smtClean="0"/>
              <a:t>militia surrender 1754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i="1" dirty="0" smtClean="0"/>
              <a:t>1755 General Braddock killed &amp; British &amp; colonial militia routed by French &amp; Algonquin allies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i="1" dirty="0" smtClean="0"/>
              <a:t>1756 failed attack on Quebec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Albany Plan of Union </a:t>
            </a:r>
            <a:r>
              <a:rPr lang="en-US" sz="2000" dirty="0" smtClean="0"/>
              <a:t>(1754) Ben Franklin attempted to create limited inter-colonial government to recruit troops &amp; collect taxes for common defense – rejected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Why significant?</a:t>
            </a:r>
          </a:p>
        </p:txBody>
      </p:sp>
      <p:pic>
        <p:nvPicPr>
          <p:cNvPr id="4" name="Picture 3" descr="OhioRiverValley-1753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74" y="191253"/>
            <a:ext cx="1811583" cy="25197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50" y="2850110"/>
            <a:ext cx="1394824" cy="172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Join_Or_Die-Franklin-snake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18" r="2083" b="3397"/>
          <a:stretch>
            <a:fillRect/>
          </a:stretch>
        </p:blipFill>
        <p:spPr bwMode="auto">
          <a:xfrm>
            <a:off x="5884850" y="4573599"/>
            <a:ext cx="3150950" cy="217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5" y="2831152"/>
            <a:ext cx="1415774" cy="16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4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8" y="8110"/>
            <a:ext cx="6291209" cy="87759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British Victory &amp; Effects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38" y="726506"/>
            <a:ext cx="6044779" cy="61314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Prime Minister William Pitt focus on conquering Canada – Quebec 1759 &amp; Montreal 1760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Treaty of Paris 1763</a:t>
            </a:r>
            <a:r>
              <a:rPr lang="en-US" sz="2000" dirty="0" smtClean="0"/>
              <a:t>: Britain gains French Canada &amp; Spanish Florida. France gives land west of Mississippi to Spain.</a:t>
            </a:r>
          </a:p>
          <a:p>
            <a:r>
              <a:rPr lang="en-US" sz="2000" b="1" u="sng" dirty="0" smtClean="0"/>
              <a:t>Immediate Effects</a:t>
            </a:r>
            <a:r>
              <a:rPr lang="en-US" sz="2000" dirty="0" smtClean="0"/>
              <a:t>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British gained supremacy over North America &amp; dominate naval power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France, Spain &amp; American Indian allies no longer a threat to North American empire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Transform relationship between Britain &amp; its colonies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British War Debt – reorganization of empire needed</a:t>
            </a:r>
          </a:p>
          <a:p>
            <a:r>
              <a:rPr lang="en-US" sz="2000" b="1" u="sng" dirty="0" smtClean="0"/>
              <a:t>British View</a:t>
            </a:r>
            <a:r>
              <a:rPr lang="en-US" sz="2000" dirty="0" smtClean="0"/>
              <a:t>: Colonists weak, poorly trained, undisciplined, some refused to contribute troops or money to war &amp; unwilling &amp; unable to defend frontier</a:t>
            </a:r>
          </a:p>
          <a:p>
            <a:r>
              <a:rPr lang="en-US" sz="2000" b="1" u="sng" dirty="0" smtClean="0"/>
              <a:t>Colonial View</a:t>
            </a:r>
            <a:r>
              <a:rPr lang="en-US" sz="2000" dirty="0" smtClean="0"/>
              <a:t>: proud of their military, not impressed by British troops &amp; leadership &amp; snobbishness. Gained valuable experience &amp; connection.</a:t>
            </a:r>
            <a:endParaRPr lang="en-US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17" y="801758"/>
            <a:ext cx="1363801" cy="16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18" y="2754995"/>
            <a:ext cx="2912717" cy="19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15" y="726506"/>
            <a:ext cx="1340920" cy="189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417" y="4956282"/>
            <a:ext cx="2514668" cy="19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Reorganization of Empire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4" y="1600200"/>
            <a:ext cx="5381312" cy="4807551"/>
          </a:xfrm>
        </p:spPr>
        <p:txBody>
          <a:bodyPr/>
          <a:lstStyle/>
          <a:p>
            <a:r>
              <a:rPr lang="en-US" dirty="0" smtClean="0"/>
              <a:t>End of </a:t>
            </a:r>
            <a:r>
              <a:rPr lang="en-US" dirty="0" smtClean="0">
                <a:solidFill>
                  <a:srgbClr val="FF0000"/>
                </a:solidFill>
              </a:rPr>
              <a:t>“salutary neglect” </a:t>
            </a:r>
            <a:r>
              <a:rPr lang="en-US" dirty="0" smtClean="0"/>
              <a:t>Britain take more direct &amp; forceful control over colonies</a:t>
            </a:r>
          </a:p>
          <a:p>
            <a:r>
              <a:rPr lang="en-US" dirty="0" smtClean="0"/>
              <a:t>Increased War Debt: British maintain a large force on frontier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King George III </a:t>
            </a:r>
            <a:r>
              <a:rPr lang="en-US" dirty="0" smtClean="0"/>
              <a:t>&amp; Whigs in Parliament increased taxes on colonies 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971206" y="6115363"/>
            <a:ext cx="22368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King George III </a:t>
            </a:r>
            <a:r>
              <a:rPr lang="en-US" sz="1600" dirty="0" smtClean="0"/>
              <a:t>– </a:t>
            </a:r>
          </a:p>
          <a:p>
            <a:pPr algn="ctr" eaLnBrk="1" hangingPunct="1"/>
            <a:r>
              <a:rPr lang="en-US" sz="1600" dirty="0" smtClean="0"/>
              <a:t>1760-1820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75" y="1417638"/>
            <a:ext cx="3033125" cy="47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Mighty Arabs!!!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get out your Period Three Primary Source Packet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74" y="2742122"/>
            <a:ext cx="5868321" cy="39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6059</TotalTime>
  <Words>552</Words>
  <Application>Microsoft Macintosh PowerPoint</Application>
  <PresentationFormat>On-screen Show (4:3)</PresentationFormat>
  <Paragraphs>78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Seven Years’ War or French &amp; Indian War 1754-1763</vt:lpstr>
      <vt:lpstr>Essential Questions:</vt:lpstr>
      <vt:lpstr>Essential Question</vt:lpstr>
      <vt:lpstr>Early Wars for Empire</vt:lpstr>
      <vt:lpstr>PowerPoint Presentation</vt:lpstr>
      <vt:lpstr>Seven Years’ War</vt:lpstr>
      <vt:lpstr>British Victory &amp; Effects</vt:lpstr>
      <vt:lpstr>Reorganization of Empire</vt:lpstr>
      <vt:lpstr>Good Morning Mighty Arabs!!! </vt:lpstr>
      <vt:lpstr>Pontiac’s Rebellion &amp;  Proclamation of 1763</vt:lpstr>
      <vt:lpstr>PowerPoint Presentation</vt:lpstr>
      <vt:lpstr>Now Let’s Revisit Our Short Response. At your assigned spots, draw this chart and fill it in with everything you know about these regions</vt:lpstr>
      <vt:lpstr>Boston Massacre Roles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Years’ War or French &amp; Indian War</dc:title>
  <dc:creator>Andrew Owens</dc:creator>
  <cp:lastModifiedBy>Ramirez, Marcia P.</cp:lastModifiedBy>
  <cp:revision>24</cp:revision>
  <dcterms:created xsi:type="dcterms:W3CDTF">2014-08-09T13:19:59Z</dcterms:created>
  <dcterms:modified xsi:type="dcterms:W3CDTF">2016-09-19T17:18:04Z</dcterms:modified>
</cp:coreProperties>
</file>